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365" r:id="rId2"/>
    <p:sldId id="602" r:id="rId3"/>
    <p:sldId id="469" r:id="rId4"/>
    <p:sldId id="450" r:id="rId5"/>
    <p:sldId id="451" r:id="rId6"/>
    <p:sldId id="508" r:id="rId7"/>
    <p:sldId id="454" r:id="rId8"/>
    <p:sldId id="585" r:id="rId9"/>
    <p:sldId id="603" r:id="rId10"/>
  </p:sldIdLst>
  <p:sldSz cx="9144000" cy="5715000" type="screen16x1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71E88E-1E4F-F96F-22FB-56C865566B31}" name="Metsker-Galarza, Madison" initials="MM" userId="S::M-Metsker-Galarza@tti.tamu.edu::3d8ff7a1-796e-4ab8-bbc6-04212a8a7469" providerId="AD"/>
  <p188:author id="{ED2FB29C-9403-0B62-59EC-1E0B6B4D6731}" name="Lomax, Tim" initials="" userId="S::T-Lomax@tti.tamu.edu::3bfd52d6-8469-4087-8d68-34fa4b1b09e2" providerId="AD"/>
  <p188:author id="{531ECFF7-310D-E947-A4D1-C16CBF090EF1}" name="Joe Seago" initials="JS" userId="S::Olin.Seago@txdot.gov::6b480940-14e6-4721-aa0d-fda86b7b1f4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sker-Galarza, Madison" initials="MM" lastIdx="9" clrIdx="0">
    <p:extLst>
      <p:ext uri="{19B8F6BF-5375-455C-9EA6-DF929625EA0E}">
        <p15:presenceInfo xmlns:p15="http://schemas.microsoft.com/office/powerpoint/2012/main" userId="S-1-5-21-1120367096-779962018-1349916565-43360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000000"/>
    <a:srgbClr val="FF99FF"/>
    <a:srgbClr val="6699FF"/>
    <a:srgbClr val="00CC99"/>
    <a:srgbClr val="DED6C7"/>
    <a:srgbClr val="D6D5CE"/>
    <a:srgbClr val="FF9933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F1B558-85F5-45E5-B5F6-479B00D225F5}" v="2" dt="2024-02-22T19:42:01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86823" autoAdjust="0"/>
  </p:normalViewPr>
  <p:slideViewPr>
    <p:cSldViewPr snapToGrid="0">
      <p:cViewPr varScale="1">
        <p:scale>
          <a:sx n="118" d="100"/>
          <a:sy n="118" d="100"/>
        </p:scale>
        <p:origin x="1182" y="10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sker-Galarza, Madison" userId="3d8ff7a1-796e-4ab8-bbc6-04212a8a7469" providerId="ADAL" clId="{C6F1B558-85F5-45E5-B5F6-479B00D225F5}"/>
    <pc:docChg chg="undo custSel modSld modMainMaster modNotesMaster">
      <pc:chgData name="Metsker-Galarza, Madison" userId="3d8ff7a1-796e-4ab8-bbc6-04212a8a7469" providerId="ADAL" clId="{C6F1B558-85F5-45E5-B5F6-479B00D225F5}" dt="2024-02-22T19:42:01.411" v="20"/>
      <pc:docMkLst>
        <pc:docMk/>
      </pc:docMkLst>
      <pc:sldChg chg="modSp modNotes">
        <pc:chgData name="Metsker-Galarza, Madison" userId="3d8ff7a1-796e-4ab8-bbc6-04212a8a7469" providerId="ADAL" clId="{C6F1B558-85F5-45E5-B5F6-479B00D225F5}" dt="2024-02-22T19:42:01.411" v="20"/>
        <pc:sldMkLst>
          <pc:docMk/>
          <pc:sldMk cId="2031744025" sldId="365"/>
        </pc:sldMkLst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k cId="2031744025" sldId="365"/>
            <ac:spMk id="7" creationId="{00000000-0000-0000-0000-000000000000}"/>
          </ac:spMkLst>
        </pc:spChg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k cId="2031744025" sldId="365"/>
            <ac:spMk id="8" creationId="{00000000-0000-0000-0000-000000000000}"/>
          </ac:spMkLst>
        </pc:spChg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k cId="2031744025" sldId="365"/>
            <ac:spMk id="9" creationId="{00000000-0000-0000-0000-000000000000}"/>
          </ac:spMkLst>
        </pc:spChg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k cId="2031744025" sldId="365"/>
            <ac:spMk id="10" creationId="{00000000-0000-0000-0000-000000000000}"/>
          </ac:spMkLst>
        </pc:spChg>
        <pc:picChg chg="mod">
          <ac:chgData name="Metsker-Galarza, Madison" userId="3d8ff7a1-796e-4ab8-bbc6-04212a8a7469" providerId="ADAL" clId="{C6F1B558-85F5-45E5-B5F6-479B00D225F5}" dt="2024-02-22T19:42:01.411" v="20"/>
          <ac:picMkLst>
            <pc:docMk/>
            <pc:sldMk cId="2031744025" sldId="365"/>
            <ac:picMk id="5" creationId="{00000000-0000-0000-0000-000000000000}"/>
          </ac:picMkLst>
        </pc:picChg>
        <pc:picChg chg="mod">
          <ac:chgData name="Metsker-Galarza, Madison" userId="3d8ff7a1-796e-4ab8-bbc6-04212a8a7469" providerId="ADAL" clId="{C6F1B558-85F5-45E5-B5F6-479B00D225F5}" dt="2024-02-22T19:42:01.411" v="20"/>
          <ac:picMkLst>
            <pc:docMk/>
            <pc:sldMk cId="2031744025" sldId="365"/>
            <ac:picMk id="6" creationId="{00000000-0000-0000-0000-000000000000}"/>
          </ac:picMkLst>
        </pc:picChg>
      </pc:sldChg>
      <pc:sldChg chg="modSp delCm modNotes">
        <pc:chgData name="Metsker-Galarza, Madison" userId="3d8ff7a1-796e-4ab8-bbc6-04212a8a7469" providerId="ADAL" clId="{C6F1B558-85F5-45E5-B5F6-479B00D225F5}" dt="2024-02-22T19:42:01.411" v="20"/>
        <pc:sldMkLst>
          <pc:docMk/>
          <pc:sldMk cId="3424370450" sldId="450"/>
        </pc:sldMkLst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k cId="3424370450" sldId="450"/>
            <ac:spMk id="3" creationId="{00000000-0000-0000-0000-000000000000}"/>
          </ac:spMkLst>
        </pc:spChg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k cId="3424370450" sldId="450"/>
            <ac:spMk id="4" creationId="{E728EEB1-29BE-9ED7-02E8-DD37C9C1538E}"/>
          </ac:spMkLst>
        </pc:spChg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k cId="3424370450" sldId="450"/>
            <ac:spMk id="5" creationId="{7BE169E0-E374-43DF-AF8C-031820EEBCE7}"/>
          </ac:spMkLst>
        </pc:spChg>
        <pc:picChg chg="mod">
          <ac:chgData name="Metsker-Galarza, Madison" userId="3d8ff7a1-796e-4ab8-bbc6-04212a8a7469" providerId="ADAL" clId="{C6F1B558-85F5-45E5-B5F6-479B00D225F5}" dt="2024-02-22T19:42:01.411" v="20"/>
          <ac:picMkLst>
            <pc:docMk/>
            <pc:sldMk cId="3424370450" sldId="450"/>
            <ac:picMk id="7" creationId="{DCE398DC-C4FC-7595-4499-193D37DAF79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etsker-Galarza, Madison" userId="3d8ff7a1-796e-4ab8-bbc6-04212a8a7469" providerId="ADAL" clId="{C6F1B558-85F5-45E5-B5F6-479B00D225F5}" dt="2024-02-21T18:09:22.721" v="4"/>
              <pc2:cmMkLst xmlns:pc2="http://schemas.microsoft.com/office/powerpoint/2019/9/main/command">
                <pc:docMk/>
                <pc:sldMk cId="3424370450" sldId="450"/>
                <pc2:cmMk id="{2A265B68-CE3D-4F96-BE7F-FD514A2E4C0A}"/>
              </pc2:cmMkLst>
            </pc226:cmChg>
            <pc226:cmChg xmlns:pc226="http://schemas.microsoft.com/office/powerpoint/2022/06/main/command" chg="del">
              <pc226:chgData name="Metsker-Galarza, Madison" userId="3d8ff7a1-796e-4ab8-bbc6-04212a8a7469" providerId="ADAL" clId="{C6F1B558-85F5-45E5-B5F6-479B00D225F5}" dt="2024-02-21T18:09:20.996" v="3"/>
              <pc2:cmMkLst xmlns:pc2="http://schemas.microsoft.com/office/powerpoint/2019/9/main/command">
                <pc:docMk/>
                <pc:sldMk cId="3424370450" sldId="450"/>
                <pc2:cmMk id="{02765485-70BA-4D59-8BBE-2BEF7953EA95}"/>
              </pc2:cmMkLst>
            </pc226:cmChg>
          </p:ext>
        </pc:extLst>
      </pc:sldChg>
      <pc:sldChg chg="modSp delCm modNotes">
        <pc:chgData name="Metsker-Galarza, Madison" userId="3d8ff7a1-796e-4ab8-bbc6-04212a8a7469" providerId="ADAL" clId="{C6F1B558-85F5-45E5-B5F6-479B00D225F5}" dt="2024-02-22T19:42:01.411" v="20"/>
        <pc:sldMkLst>
          <pc:docMk/>
          <pc:sldMk cId="847522395" sldId="451"/>
        </pc:sldMkLst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k cId="847522395" sldId="451"/>
            <ac:spMk id="2" creationId="{4E1DB0F2-BBF9-6289-4CCD-72663C128DB4}"/>
          </ac:spMkLst>
        </pc:spChg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k cId="847522395" sldId="451"/>
            <ac:spMk id="3" creationId="{00000000-0000-0000-0000-000000000000}"/>
          </ac:spMkLst>
        </pc:spChg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k cId="847522395" sldId="451"/>
            <ac:spMk id="5" creationId="{7BE169E0-E374-43DF-AF8C-031820EEBCE7}"/>
          </ac:spMkLst>
        </pc:spChg>
        <pc:picChg chg="mod">
          <ac:chgData name="Metsker-Galarza, Madison" userId="3d8ff7a1-796e-4ab8-bbc6-04212a8a7469" providerId="ADAL" clId="{C6F1B558-85F5-45E5-B5F6-479B00D225F5}" dt="2024-02-22T19:42:01.411" v="20"/>
          <ac:picMkLst>
            <pc:docMk/>
            <pc:sldMk cId="847522395" sldId="451"/>
            <ac:picMk id="4" creationId="{1EBD9E65-56CC-8BF0-B98A-5B810970C44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etsker-Galarza, Madison" userId="3d8ff7a1-796e-4ab8-bbc6-04212a8a7469" providerId="ADAL" clId="{C6F1B558-85F5-45E5-B5F6-479B00D225F5}" dt="2024-02-21T18:09:27.486" v="5"/>
              <pc2:cmMkLst xmlns:pc2="http://schemas.microsoft.com/office/powerpoint/2019/9/main/command">
                <pc:docMk/>
                <pc:sldMk cId="847522395" sldId="451"/>
                <pc2:cmMk id="{8F916F40-9A52-400F-AED2-8FED5CD9E702}"/>
              </pc2:cmMkLst>
            </pc226:cmChg>
          </p:ext>
        </pc:extLst>
      </pc:sldChg>
      <pc:sldChg chg="modSp delCm modNotes">
        <pc:chgData name="Metsker-Galarza, Madison" userId="3d8ff7a1-796e-4ab8-bbc6-04212a8a7469" providerId="ADAL" clId="{C6F1B558-85F5-45E5-B5F6-479B00D225F5}" dt="2024-02-22T19:42:01.411" v="20"/>
        <pc:sldMkLst>
          <pc:docMk/>
          <pc:sldMk cId="3086251343" sldId="454"/>
        </pc:sldMkLst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k cId="3086251343" sldId="454"/>
            <ac:spMk id="2" creationId="{00000000-0000-0000-0000-000000000000}"/>
          </ac:spMkLst>
        </pc:spChg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k cId="3086251343" sldId="454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etsker-Galarza, Madison" userId="3d8ff7a1-796e-4ab8-bbc6-04212a8a7469" providerId="ADAL" clId="{C6F1B558-85F5-45E5-B5F6-479B00D225F5}" dt="2024-02-21T18:09:46.354" v="13"/>
              <pc2:cmMkLst xmlns:pc2="http://schemas.microsoft.com/office/powerpoint/2019/9/main/command">
                <pc:docMk/>
                <pc:sldMk cId="3086251343" sldId="454"/>
                <pc2:cmMk id="{8F82B298-552C-4546-9267-67579A3EF57B}"/>
              </pc2:cmMkLst>
            </pc226:cmChg>
            <pc226:cmChg xmlns:pc226="http://schemas.microsoft.com/office/powerpoint/2022/06/main/command" chg="del">
              <pc226:chgData name="Metsker-Galarza, Madison" userId="3d8ff7a1-796e-4ab8-bbc6-04212a8a7469" providerId="ADAL" clId="{C6F1B558-85F5-45E5-B5F6-479B00D225F5}" dt="2024-02-21T18:09:48.136" v="14"/>
              <pc2:cmMkLst xmlns:pc2="http://schemas.microsoft.com/office/powerpoint/2019/9/main/command">
                <pc:docMk/>
                <pc:sldMk cId="3086251343" sldId="454"/>
                <pc2:cmMk id="{8F95389B-3C24-44F3-8364-9A3DB38C8C2C}"/>
              </pc2:cmMkLst>
            </pc226:cmChg>
          </p:ext>
        </pc:extLst>
      </pc:sldChg>
      <pc:sldChg chg="modSp delCm modNotes">
        <pc:chgData name="Metsker-Galarza, Madison" userId="3d8ff7a1-796e-4ab8-bbc6-04212a8a7469" providerId="ADAL" clId="{C6F1B558-85F5-45E5-B5F6-479B00D225F5}" dt="2024-02-22T19:42:01.411" v="20"/>
        <pc:sldMkLst>
          <pc:docMk/>
          <pc:sldMk cId="3450577345" sldId="469"/>
        </pc:sldMkLst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k cId="3450577345" sldId="469"/>
            <ac:spMk id="2" creationId="{FD932B87-13F9-07FC-EB4A-406F943CAAF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etsker-Galarza, Madison" userId="3d8ff7a1-796e-4ab8-bbc6-04212a8a7469" providerId="ADAL" clId="{C6F1B558-85F5-45E5-B5F6-479B00D225F5}" dt="2024-02-21T18:09:16.637" v="2"/>
              <pc2:cmMkLst xmlns:pc2="http://schemas.microsoft.com/office/powerpoint/2019/9/main/command">
                <pc:docMk/>
                <pc:sldMk cId="3450577345" sldId="469"/>
                <pc2:cmMk id="{46B7D594-E419-4C67-A517-E9F43447E811}"/>
              </pc2:cmMkLst>
            </pc226:cmChg>
          </p:ext>
        </pc:extLst>
      </pc:sldChg>
      <pc:sldChg chg="modSp delCm modNotes">
        <pc:chgData name="Metsker-Galarza, Madison" userId="3d8ff7a1-796e-4ab8-bbc6-04212a8a7469" providerId="ADAL" clId="{C6F1B558-85F5-45E5-B5F6-479B00D225F5}" dt="2024-02-22T19:42:01.411" v="20"/>
        <pc:sldMkLst>
          <pc:docMk/>
          <pc:sldMk cId="297049277" sldId="508"/>
        </pc:sldMkLst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k cId="297049277" sldId="508"/>
            <ac:spMk id="2" creationId="{FD932B87-13F9-07FC-EB4A-406F943CAAF9}"/>
          </ac:spMkLst>
        </pc:spChg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k cId="297049277" sldId="508"/>
            <ac:spMk id="3" creationId="{AC73FF0D-26DC-207F-42EA-813DCBB8A86D}"/>
          </ac:spMkLst>
        </pc:spChg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k cId="297049277" sldId="508"/>
            <ac:spMk id="4" creationId="{061FFC4F-0B8A-1479-AD31-B1D57DA0802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etsker-Galarza, Madison" userId="3d8ff7a1-796e-4ab8-bbc6-04212a8a7469" providerId="ADAL" clId="{C6F1B558-85F5-45E5-B5F6-479B00D225F5}" dt="2024-02-21T18:09:38.776" v="10"/>
              <pc2:cmMkLst xmlns:pc2="http://schemas.microsoft.com/office/powerpoint/2019/9/main/command">
                <pc:docMk/>
                <pc:sldMk cId="297049277" sldId="508"/>
                <pc2:cmMk id="{6D5AB013-3F1E-4DDF-BD84-6B6C60F956DF}"/>
              </pc2:cmMkLst>
            </pc226:cmChg>
            <pc226:cmChg xmlns:pc226="http://schemas.microsoft.com/office/powerpoint/2022/06/main/command" chg="del">
              <pc226:chgData name="Metsker-Galarza, Madison" userId="3d8ff7a1-796e-4ab8-bbc6-04212a8a7469" providerId="ADAL" clId="{C6F1B558-85F5-45E5-B5F6-479B00D225F5}" dt="2024-02-21T18:09:42.269" v="12"/>
              <pc2:cmMkLst xmlns:pc2="http://schemas.microsoft.com/office/powerpoint/2019/9/main/command">
                <pc:docMk/>
                <pc:sldMk cId="297049277" sldId="508"/>
                <pc2:cmMk id="{CB5CC184-A32A-4668-9957-E002959C788C}"/>
              </pc2:cmMkLst>
            </pc226:cmChg>
            <pc226:cmChg xmlns:pc226="http://schemas.microsoft.com/office/powerpoint/2022/06/main/command" chg="del">
              <pc226:chgData name="Metsker-Galarza, Madison" userId="3d8ff7a1-796e-4ab8-bbc6-04212a8a7469" providerId="ADAL" clId="{C6F1B558-85F5-45E5-B5F6-479B00D225F5}" dt="2024-02-21T18:09:36.361" v="9"/>
              <pc2:cmMkLst xmlns:pc2="http://schemas.microsoft.com/office/powerpoint/2019/9/main/command">
                <pc:docMk/>
                <pc:sldMk cId="297049277" sldId="508"/>
                <pc2:cmMk id="{94BAA28F-7C40-4951-AFDB-F449E5DD5706}"/>
              </pc2:cmMkLst>
            </pc226:cmChg>
            <pc226:cmChg xmlns:pc226="http://schemas.microsoft.com/office/powerpoint/2022/06/main/command" chg="del">
              <pc226:chgData name="Metsker-Galarza, Madison" userId="3d8ff7a1-796e-4ab8-bbc6-04212a8a7469" providerId="ADAL" clId="{C6F1B558-85F5-45E5-B5F6-479B00D225F5}" dt="2024-02-21T18:09:40.276" v="11"/>
              <pc2:cmMkLst xmlns:pc2="http://schemas.microsoft.com/office/powerpoint/2019/9/main/command">
                <pc:docMk/>
                <pc:sldMk cId="297049277" sldId="508"/>
                <pc2:cmMk id="{102D8791-7B04-492A-97C5-172E5B50AED2}"/>
              </pc2:cmMkLst>
            </pc226:cmChg>
            <pc226:cmChg xmlns:pc226="http://schemas.microsoft.com/office/powerpoint/2022/06/main/command" chg="del">
              <pc226:chgData name="Metsker-Galarza, Madison" userId="3d8ff7a1-796e-4ab8-bbc6-04212a8a7469" providerId="ADAL" clId="{C6F1B558-85F5-45E5-B5F6-479B00D225F5}" dt="2024-02-21T18:09:34.733" v="8"/>
              <pc2:cmMkLst xmlns:pc2="http://schemas.microsoft.com/office/powerpoint/2019/9/main/command">
                <pc:docMk/>
                <pc:sldMk cId="297049277" sldId="508"/>
                <pc2:cmMk id="{653DEBA1-8835-4B3D-9D47-6C8F9175E54F}"/>
              </pc2:cmMkLst>
            </pc226:cmChg>
            <pc226:cmChg xmlns:pc226="http://schemas.microsoft.com/office/powerpoint/2022/06/main/command" chg="del">
              <pc226:chgData name="Metsker-Galarza, Madison" userId="3d8ff7a1-796e-4ab8-bbc6-04212a8a7469" providerId="ADAL" clId="{C6F1B558-85F5-45E5-B5F6-479B00D225F5}" dt="2024-02-21T18:09:33.059" v="7"/>
              <pc2:cmMkLst xmlns:pc2="http://schemas.microsoft.com/office/powerpoint/2019/9/main/command">
                <pc:docMk/>
                <pc:sldMk cId="297049277" sldId="508"/>
                <pc2:cmMk id="{A3D552A3-B9D4-4547-ABEB-7E482D3B624B}"/>
              </pc2:cmMkLst>
            </pc226:cmChg>
            <pc226:cmChg xmlns:pc226="http://schemas.microsoft.com/office/powerpoint/2022/06/main/command" chg="del">
              <pc226:chgData name="Metsker-Galarza, Madison" userId="3d8ff7a1-796e-4ab8-bbc6-04212a8a7469" providerId="ADAL" clId="{C6F1B558-85F5-45E5-B5F6-479B00D225F5}" dt="2024-02-21T18:09:31.386" v="6"/>
              <pc2:cmMkLst xmlns:pc2="http://schemas.microsoft.com/office/powerpoint/2019/9/main/command">
                <pc:docMk/>
                <pc:sldMk cId="297049277" sldId="508"/>
                <pc2:cmMk id="{2B2DA4A5-74B7-4934-87F9-67BC5BBB4F05}"/>
              </pc2:cmMkLst>
            </pc226:cmChg>
          </p:ext>
        </pc:extLst>
      </pc:sldChg>
      <pc:sldChg chg="modSp modNotes">
        <pc:chgData name="Metsker-Galarza, Madison" userId="3d8ff7a1-796e-4ab8-bbc6-04212a8a7469" providerId="ADAL" clId="{C6F1B558-85F5-45E5-B5F6-479B00D225F5}" dt="2024-02-22T19:42:01.411" v="20"/>
        <pc:sldMkLst>
          <pc:docMk/>
          <pc:sldMk cId="1595706361" sldId="585"/>
        </pc:sldMkLst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k cId="1595706361" sldId="585"/>
            <ac:spMk id="2" creationId="{00000000-0000-0000-0000-000000000000}"/>
          </ac:spMkLst>
        </pc:spChg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k cId="1595706361" sldId="585"/>
            <ac:spMk id="4" creationId="{3093A5E2-404E-3DE2-7F4E-2910FC1FA090}"/>
          </ac:spMkLst>
        </pc:spChg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k cId="1595706361" sldId="585"/>
            <ac:spMk id="8" creationId="{D59B73D0-BE8C-5CAB-7CF5-2ECC2E1FDB52}"/>
          </ac:spMkLst>
        </pc:spChg>
      </pc:sldChg>
      <pc:sldChg chg="modSp mod delCm modNotes">
        <pc:chgData name="Metsker-Galarza, Madison" userId="3d8ff7a1-796e-4ab8-bbc6-04212a8a7469" providerId="ADAL" clId="{C6F1B558-85F5-45E5-B5F6-479B00D225F5}" dt="2024-02-22T19:42:01.411" v="20"/>
        <pc:sldMkLst>
          <pc:docMk/>
          <pc:sldMk cId="1318517227" sldId="602"/>
        </pc:sldMkLst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k cId="1318517227" sldId="602"/>
            <ac:spMk id="2" creationId="{AFE3417B-210B-BF23-A2A1-1B11E337369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etsker-Galarza, Madison" userId="3d8ff7a1-796e-4ab8-bbc6-04212a8a7469" providerId="ADAL" clId="{C6F1B558-85F5-45E5-B5F6-479B00D225F5}" dt="2024-02-21T18:09:05.426" v="0"/>
              <pc2:cmMkLst xmlns:pc2="http://schemas.microsoft.com/office/powerpoint/2019/9/main/command">
                <pc:docMk/>
                <pc:sldMk cId="1318517227" sldId="602"/>
                <pc2:cmMk id="{97FBD031-818A-41A5-B358-D9867A66BE2E}"/>
              </pc2:cmMkLst>
            </pc226:cmChg>
            <pc226:cmChg xmlns:pc226="http://schemas.microsoft.com/office/powerpoint/2022/06/main/command" chg="del">
              <pc226:chgData name="Metsker-Galarza, Madison" userId="3d8ff7a1-796e-4ab8-bbc6-04212a8a7469" providerId="ADAL" clId="{C6F1B558-85F5-45E5-B5F6-479B00D225F5}" dt="2024-02-21T18:09:06.994" v="1"/>
              <pc2:cmMkLst xmlns:pc2="http://schemas.microsoft.com/office/powerpoint/2019/9/main/command">
                <pc:docMk/>
                <pc:sldMk cId="1318517227" sldId="602"/>
                <pc2:cmMk id="{9A47EC91-3A42-4503-B009-D4CC27BFA343}"/>
              </pc2:cmMkLst>
            </pc226:cmChg>
          </p:ext>
        </pc:extLst>
      </pc:sldChg>
      <pc:sldChg chg="modSp delCm modNotes">
        <pc:chgData name="Metsker-Galarza, Madison" userId="3d8ff7a1-796e-4ab8-bbc6-04212a8a7469" providerId="ADAL" clId="{C6F1B558-85F5-45E5-B5F6-479B00D225F5}" dt="2024-02-22T19:42:01.411" v="20"/>
        <pc:sldMkLst>
          <pc:docMk/>
          <pc:sldMk cId="78018988" sldId="603"/>
        </pc:sldMkLst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k cId="78018988" sldId="603"/>
            <ac:spMk id="2" creationId="{AFE3417B-210B-BF23-A2A1-1B11E337369C}"/>
          </ac:spMkLst>
        </pc:spChg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k cId="78018988" sldId="603"/>
            <ac:spMk id="4" creationId="{E9F0BA83-BA99-2956-D444-31C38B73EC2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etsker-Galarza, Madison" userId="3d8ff7a1-796e-4ab8-bbc6-04212a8a7469" providerId="ADAL" clId="{C6F1B558-85F5-45E5-B5F6-479B00D225F5}" dt="2024-02-21T18:09:52.750" v="15"/>
              <pc2:cmMkLst xmlns:pc2="http://schemas.microsoft.com/office/powerpoint/2019/9/main/command">
                <pc:docMk/>
                <pc:sldMk cId="78018988" sldId="603"/>
                <pc2:cmMk id="{2B683280-7C02-41B1-8F1A-2048BD293259}"/>
              </pc2:cmMkLst>
            </pc226:cmChg>
            <pc226:cmChg xmlns:pc226="http://schemas.microsoft.com/office/powerpoint/2022/06/main/command" chg="del">
              <pc226:chgData name="Metsker-Galarza, Madison" userId="3d8ff7a1-796e-4ab8-bbc6-04212a8a7469" providerId="ADAL" clId="{C6F1B558-85F5-45E5-B5F6-479B00D225F5}" dt="2024-02-21T18:09:54.185" v="16"/>
              <pc2:cmMkLst xmlns:pc2="http://schemas.microsoft.com/office/powerpoint/2019/9/main/command">
                <pc:docMk/>
                <pc:sldMk cId="78018988" sldId="603"/>
                <pc2:cmMk id="{ED560682-3D2D-40A1-A220-BC3545357A3F}"/>
              </pc2:cmMkLst>
            </pc226:cmChg>
          </p:ext>
        </pc:extLst>
      </pc:sldChg>
      <pc:sldMasterChg chg="modSp modSldLayout">
        <pc:chgData name="Metsker-Galarza, Madison" userId="3d8ff7a1-796e-4ab8-bbc6-04212a8a7469" providerId="ADAL" clId="{C6F1B558-85F5-45E5-B5F6-479B00D225F5}" dt="2024-02-22T19:42:01.411" v="20"/>
        <pc:sldMasterMkLst>
          <pc:docMk/>
          <pc:sldMasterMk cId="339565556" sldId="2147483684"/>
        </pc:sldMasterMkLst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asterMk cId="339565556" sldId="2147483684"/>
            <ac:spMk id="2" creationId="{00000000-0000-0000-0000-000000000000}"/>
          </ac:spMkLst>
        </pc:spChg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asterMk cId="339565556" sldId="2147483684"/>
            <ac:spMk id="3" creationId="{00000000-0000-0000-0000-000000000000}"/>
          </ac:spMkLst>
        </pc:spChg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asterMk cId="339565556" sldId="2147483684"/>
            <ac:spMk id="12" creationId="{00000000-0000-0000-0000-000000000000}"/>
          </ac:spMkLst>
        </pc:spChg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asterMk cId="339565556" sldId="2147483684"/>
            <ac:spMk id="13" creationId="{00000000-0000-0000-0000-000000000000}"/>
          </ac:spMkLst>
        </pc:spChg>
        <pc:spChg chg="mod">
          <ac:chgData name="Metsker-Galarza, Madison" userId="3d8ff7a1-796e-4ab8-bbc6-04212a8a7469" providerId="ADAL" clId="{C6F1B558-85F5-45E5-B5F6-479B00D225F5}" dt="2024-02-22T19:42:01.411" v="20"/>
          <ac:spMkLst>
            <pc:docMk/>
            <pc:sldMasterMk cId="339565556" sldId="2147483684"/>
            <ac:spMk id="14" creationId="{00000000-0000-0000-0000-000000000000}"/>
          </ac:spMkLst>
        </pc:spChg>
        <pc:grpChg chg="mod">
          <ac:chgData name="Metsker-Galarza, Madison" userId="3d8ff7a1-796e-4ab8-bbc6-04212a8a7469" providerId="ADAL" clId="{C6F1B558-85F5-45E5-B5F6-479B00D225F5}" dt="2024-02-22T19:42:01.411" v="20"/>
          <ac:grpSpMkLst>
            <pc:docMk/>
            <pc:sldMasterMk cId="339565556" sldId="2147483684"/>
            <ac:grpSpMk id="15" creationId="{00000000-0000-0000-0000-000000000000}"/>
          </ac:grpSpMkLst>
        </pc:grpChg>
        <pc:sldLayoutChg chg="modSp">
          <pc:chgData name="Metsker-Galarza, Madison" userId="3d8ff7a1-796e-4ab8-bbc6-04212a8a7469" providerId="ADAL" clId="{C6F1B558-85F5-45E5-B5F6-479B00D225F5}" dt="2024-02-22T19:42:01.411" v="20"/>
          <pc:sldLayoutMkLst>
            <pc:docMk/>
            <pc:sldMasterMk cId="339565556" sldId="2147483684"/>
            <pc:sldLayoutMk cId="3315869530" sldId="2147483685"/>
          </pc:sldLayoutMkLst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315869530" sldId="2147483685"/>
              <ac:spMk id="2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315869530" sldId="2147483685"/>
              <ac:spMk id="3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315869530" sldId="2147483685"/>
              <ac:spMk id="9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315869530" sldId="2147483685"/>
              <ac:spMk id="20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315869530" sldId="2147483685"/>
              <ac:spMk id="22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315869530" sldId="2147483685"/>
              <ac:spMk id="24" creationId="{00000000-0000-0000-0000-000000000000}"/>
            </ac:spMkLst>
          </pc:spChg>
        </pc:sldLayoutChg>
        <pc:sldLayoutChg chg="modSp">
          <pc:chgData name="Metsker-Galarza, Madison" userId="3d8ff7a1-796e-4ab8-bbc6-04212a8a7469" providerId="ADAL" clId="{C6F1B558-85F5-45E5-B5F6-479B00D225F5}" dt="2024-02-22T19:42:01.411" v="20"/>
          <pc:sldLayoutMkLst>
            <pc:docMk/>
            <pc:sldMasterMk cId="339565556" sldId="2147483684"/>
            <pc:sldLayoutMk cId="2696358879" sldId="2147483686"/>
          </pc:sldLayoutMkLst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2696358879" sldId="2147483686"/>
              <ac:spMk id="2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2696358879" sldId="2147483686"/>
              <ac:spMk id="3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2696358879" sldId="2147483686"/>
              <ac:spMk id="17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2696358879" sldId="2147483686"/>
              <ac:spMk id="19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2696358879" sldId="2147483686"/>
              <ac:spMk id="21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2696358879" sldId="2147483686"/>
              <ac:spMk id="24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2696358879" sldId="2147483686"/>
              <ac:spMk id="29" creationId="{00000000-0000-0000-0000-000000000000}"/>
            </ac:spMkLst>
          </pc:spChg>
        </pc:sldLayoutChg>
        <pc:sldLayoutChg chg="modSp">
          <pc:chgData name="Metsker-Galarza, Madison" userId="3d8ff7a1-796e-4ab8-bbc6-04212a8a7469" providerId="ADAL" clId="{C6F1B558-85F5-45E5-B5F6-479B00D225F5}" dt="2024-02-22T19:42:01.411" v="20"/>
          <pc:sldLayoutMkLst>
            <pc:docMk/>
            <pc:sldMasterMk cId="339565556" sldId="2147483684"/>
            <pc:sldLayoutMk cId="1779415009" sldId="2147483687"/>
          </pc:sldLayoutMkLst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1779415009" sldId="2147483687"/>
              <ac:spMk id="2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1779415009" sldId="2147483687"/>
              <ac:spMk id="3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1779415009" sldId="2147483687"/>
              <ac:spMk id="4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1779415009" sldId="2147483687"/>
              <ac:spMk id="5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1779415009" sldId="2147483687"/>
              <ac:spMk id="6" creationId="{00000000-0000-0000-0000-000000000000}"/>
            </ac:spMkLst>
          </pc:spChg>
        </pc:sldLayoutChg>
        <pc:sldLayoutChg chg="modSp">
          <pc:chgData name="Metsker-Galarza, Madison" userId="3d8ff7a1-796e-4ab8-bbc6-04212a8a7469" providerId="ADAL" clId="{C6F1B558-85F5-45E5-B5F6-479B00D225F5}" dt="2024-02-22T19:42:01.411" v="20"/>
          <pc:sldLayoutMkLst>
            <pc:docMk/>
            <pc:sldMasterMk cId="339565556" sldId="2147483684"/>
            <pc:sldLayoutMk cId="659679655" sldId="2147483688"/>
          </pc:sldLayoutMkLst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659679655" sldId="2147483688"/>
              <ac:spMk id="3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659679655" sldId="2147483688"/>
              <ac:spMk id="4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659679655" sldId="2147483688"/>
              <ac:spMk id="5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659679655" sldId="2147483688"/>
              <ac:spMk id="6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659679655" sldId="2147483688"/>
              <ac:spMk id="7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659679655" sldId="2147483688"/>
              <ac:spMk id="8" creationId="{00000000-0000-0000-0000-000000000000}"/>
            </ac:spMkLst>
          </pc:spChg>
        </pc:sldLayoutChg>
        <pc:sldLayoutChg chg="modSp">
          <pc:chgData name="Metsker-Galarza, Madison" userId="3d8ff7a1-796e-4ab8-bbc6-04212a8a7469" providerId="ADAL" clId="{C6F1B558-85F5-45E5-B5F6-479B00D225F5}" dt="2024-02-22T19:42:01.411" v="20"/>
          <pc:sldLayoutMkLst>
            <pc:docMk/>
            <pc:sldMasterMk cId="339565556" sldId="2147483684"/>
            <pc:sldLayoutMk cId="3681307737" sldId="2147483689"/>
          </pc:sldLayoutMkLst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681307737" sldId="2147483689"/>
              <ac:spMk id="2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681307737" sldId="2147483689"/>
              <ac:spMk id="4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681307737" sldId="2147483689"/>
              <ac:spMk id="8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681307737" sldId="2147483689"/>
              <ac:spMk id="9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681307737" sldId="2147483689"/>
              <ac:spMk id="10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681307737" sldId="2147483689"/>
              <ac:spMk id="15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681307737" sldId="2147483689"/>
              <ac:spMk id="16" creationId="{00000000-0000-0000-0000-000000000000}"/>
            </ac:spMkLst>
          </pc:spChg>
        </pc:sldLayoutChg>
        <pc:sldLayoutChg chg="modSp">
          <pc:chgData name="Metsker-Galarza, Madison" userId="3d8ff7a1-796e-4ab8-bbc6-04212a8a7469" providerId="ADAL" clId="{C6F1B558-85F5-45E5-B5F6-479B00D225F5}" dt="2024-02-22T19:42:01.411" v="20"/>
          <pc:sldLayoutMkLst>
            <pc:docMk/>
            <pc:sldMasterMk cId="339565556" sldId="2147483684"/>
            <pc:sldLayoutMk cId="3750089518" sldId="2147483690"/>
          </pc:sldLayoutMkLst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750089518" sldId="2147483690"/>
              <ac:spMk id="3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750089518" sldId="2147483690"/>
              <ac:spMk id="4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750089518" sldId="2147483690"/>
              <ac:spMk id="5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750089518" sldId="2147483690"/>
              <ac:spMk id="7" creationId="{00000000-0000-0000-0000-000000000000}"/>
            </ac:spMkLst>
          </pc:spChg>
        </pc:sldLayoutChg>
        <pc:sldLayoutChg chg="modSp">
          <pc:chgData name="Metsker-Galarza, Madison" userId="3d8ff7a1-796e-4ab8-bbc6-04212a8a7469" providerId="ADAL" clId="{C6F1B558-85F5-45E5-B5F6-479B00D225F5}" dt="2024-02-22T19:42:01.411" v="20"/>
          <pc:sldLayoutMkLst>
            <pc:docMk/>
            <pc:sldMasterMk cId="339565556" sldId="2147483684"/>
            <pc:sldLayoutMk cId="604148602" sldId="2147483691"/>
          </pc:sldLayoutMkLst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604148602" sldId="2147483691"/>
              <ac:spMk id="2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604148602" sldId="2147483691"/>
              <ac:spMk id="3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604148602" sldId="2147483691"/>
              <ac:spMk id="4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604148602" sldId="2147483691"/>
              <ac:spMk id="6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604148602" sldId="2147483691"/>
              <ac:spMk id="7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604148602" sldId="2147483691"/>
              <ac:spMk id="9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604148602" sldId="2147483691"/>
              <ac:spMk id="10" creationId="{00000000-0000-0000-0000-000000000000}"/>
            </ac:spMkLst>
          </pc:spChg>
        </pc:sldLayoutChg>
        <pc:sldLayoutChg chg="modSp">
          <pc:chgData name="Metsker-Galarza, Madison" userId="3d8ff7a1-796e-4ab8-bbc6-04212a8a7469" providerId="ADAL" clId="{C6F1B558-85F5-45E5-B5F6-479B00D225F5}" dt="2024-02-22T19:42:01.411" v="20"/>
          <pc:sldLayoutMkLst>
            <pc:docMk/>
            <pc:sldMasterMk cId="339565556" sldId="2147483684"/>
            <pc:sldLayoutMk cId="1265111665" sldId="2147483692"/>
          </pc:sldLayoutMkLst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1265111665" sldId="2147483692"/>
              <ac:spMk id="2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1265111665" sldId="2147483692"/>
              <ac:spMk id="3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1265111665" sldId="2147483692"/>
              <ac:spMk id="4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1265111665" sldId="2147483692"/>
              <ac:spMk id="5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1265111665" sldId="2147483692"/>
              <ac:spMk id="6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1265111665" sldId="2147483692"/>
              <ac:spMk id="7" creationId="{00000000-0000-0000-0000-000000000000}"/>
            </ac:spMkLst>
          </pc:spChg>
        </pc:sldLayoutChg>
        <pc:sldLayoutChg chg="modSp">
          <pc:chgData name="Metsker-Galarza, Madison" userId="3d8ff7a1-796e-4ab8-bbc6-04212a8a7469" providerId="ADAL" clId="{C6F1B558-85F5-45E5-B5F6-479B00D225F5}" dt="2024-02-22T19:42:01.411" v="20"/>
          <pc:sldLayoutMkLst>
            <pc:docMk/>
            <pc:sldMasterMk cId="339565556" sldId="2147483684"/>
            <pc:sldLayoutMk cId="3245140437" sldId="2147483693"/>
          </pc:sldLayoutMkLst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245140437" sldId="2147483693"/>
              <ac:spMk id="2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245140437" sldId="2147483693"/>
              <ac:spMk id="3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245140437" sldId="2147483693"/>
              <ac:spMk id="4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245140437" sldId="2147483693"/>
              <ac:spMk id="5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245140437" sldId="2147483693"/>
              <ac:spMk id="6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245140437" sldId="2147483693"/>
              <ac:spMk id="7" creationId="{00000000-0000-0000-0000-000000000000}"/>
            </ac:spMkLst>
          </pc:spChg>
        </pc:sldLayoutChg>
        <pc:sldLayoutChg chg="modSp">
          <pc:chgData name="Metsker-Galarza, Madison" userId="3d8ff7a1-796e-4ab8-bbc6-04212a8a7469" providerId="ADAL" clId="{C6F1B558-85F5-45E5-B5F6-479B00D225F5}" dt="2024-02-22T19:42:01.411" v="20"/>
          <pc:sldLayoutMkLst>
            <pc:docMk/>
            <pc:sldMasterMk cId="339565556" sldId="2147483684"/>
            <pc:sldLayoutMk cId="1661025118" sldId="2147483694"/>
          </pc:sldLayoutMkLst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1661025118" sldId="2147483694"/>
              <ac:spMk id="4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1661025118" sldId="2147483694"/>
              <ac:spMk id="5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1661025118" sldId="2147483694"/>
              <ac:spMk id="6" creationId="{00000000-0000-0000-0000-000000000000}"/>
            </ac:spMkLst>
          </pc:spChg>
        </pc:sldLayoutChg>
        <pc:sldLayoutChg chg="modSp">
          <pc:chgData name="Metsker-Galarza, Madison" userId="3d8ff7a1-796e-4ab8-bbc6-04212a8a7469" providerId="ADAL" clId="{C6F1B558-85F5-45E5-B5F6-479B00D225F5}" dt="2024-02-22T19:42:01.411" v="20"/>
          <pc:sldLayoutMkLst>
            <pc:docMk/>
            <pc:sldMasterMk cId="339565556" sldId="2147483684"/>
            <pc:sldLayoutMk cId="3686993364" sldId="2147483695"/>
          </pc:sldLayoutMkLst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686993364" sldId="2147483695"/>
              <ac:spMk id="4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686993364" sldId="2147483695"/>
              <ac:spMk id="5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3686993364" sldId="2147483695"/>
              <ac:spMk id="6" creationId="{00000000-0000-0000-0000-000000000000}"/>
            </ac:spMkLst>
          </pc:spChg>
        </pc:sldLayoutChg>
        <pc:sldLayoutChg chg="modSp">
          <pc:chgData name="Metsker-Galarza, Madison" userId="3d8ff7a1-796e-4ab8-bbc6-04212a8a7469" providerId="ADAL" clId="{C6F1B558-85F5-45E5-B5F6-479B00D225F5}" dt="2024-02-22T19:42:01.411" v="20"/>
          <pc:sldLayoutMkLst>
            <pc:docMk/>
            <pc:sldMasterMk cId="339565556" sldId="2147483684"/>
            <pc:sldLayoutMk cId="0" sldId="2147483696"/>
          </pc:sldLayoutMkLst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0" sldId="2147483696"/>
              <ac:spMk id="3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0" sldId="2147483696"/>
              <ac:spMk id="8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0" sldId="2147483696"/>
              <ac:spMk id="15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0" sldId="2147483696"/>
              <ac:spMk id="16" creationId="{00000000-0000-0000-0000-000000000000}"/>
            </ac:spMkLst>
          </pc:spChg>
          <pc:grpChg chg="mod">
            <ac:chgData name="Metsker-Galarza, Madison" userId="3d8ff7a1-796e-4ab8-bbc6-04212a8a7469" providerId="ADAL" clId="{C6F1B558-85F5-45E5-B5F6-479B00D225F5}" dt="2024-02-22T19:42:01.411" v="20"/>
            <ac:grpSpMkLst>
              <pc:docMk/>
              <pc:sldMasterMk cId="339565556" sldId="2147483684"/>
              <pc:sldLayoutMk cId="0" sldId="2147483696"/>
              <ac:grpSpMk id="14" creationId="{00000000-0000-0000-0000-000000000000}"/>
            </ac:grpSpMkLst>
          </pc:grpChg>
        </pc:sldLayoutChg>
        <pc:sldLayoutChg chg="modSp">
          <pc:chgData name="Metsker-Galarza, Madison" userId="3d8ff7a1-796e-4ab8-bbc6-04212a8a7469" providerId="ADAL" clId="{C6F1B558-85F5-45E5-B5F6-479B00D225F5}" dt="2024-02-22T19:42:01.411" v="20"/>
          <pc:sldLayoutMkLst>
            <pc:docMk/>
            <pc:sldMasterMk cId="339565556" sldId="2147483684"/>
            <pc:sldLayoutMk cId="0" sldId="2147483697"/>
          </pc:sldLayoutMkLst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0" sldId="2147483697"/>
              <ac:spMk id="3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0" sldId="2147483697"/>
              <ac:spMk id="5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0" sldId="2147483697"/>
              <ac:spMk id="6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0" sldId="2147483697"/>
              <ac:spMk id="7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0" sldId="2147483697"/>
              <ac:spMk id="8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0" sldId="2147483697"/>
              <ac:spMk id="9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0" sldId="2147483697"/>
              <ac:spMk id="10" creationId="{00000000-0000-0000-0000-000000000000}"/>
            </ac:spMkLst>
          </pc:spChg>
          <pc:spChg chg="mod">
            <ac:chgData name="Metsker-Galarza, Madison" userId="3d8ff7a1-796e-4ab8-bbc6-04212a8a7469" providerId="ADAL" clId="{C6F1B558-85F5-45E5-B5F6-479B00D225F5}" dt="2024-02-22T19:42:01.411" v="20"/>
            <ac:spMkLst>
              <pc:docMk/>
              <pc:sldMasterMk cId="339565556" sldId="2147483684"/>
              <pc:sldLayoutMk cId="0" sldId="2147483697"/>
              <ac:spMk id="11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490" cy="467123"/>
          </a:xfrm>
          <a:prstGeom prst="rect">
            <a:avLst/>
          </a:prstGeom>
        </p:spPr>
        <p:txBody>
          <a:bodyPr vert="horz" lIns="91307" tIns="45653" rIns="91307" bIns="456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961" y="2"/>
            <a:ext cx="2971490" cy="467123"/>
          </a:xfrm>
          <a:prstGeom prst="rect">
            <a:avLst/>
          </a:prstGeom>
        </p:spPr>
        <p:txBody>
          <a:bodyPr vert="horz" lIns="91307" tIns="45653" rIns="91307" bIns="45653" rtlCol="0"/>
          <a:lstStyle>
            <a:lvl1pPr algn="r">
              <a:defRPr sz="1200"/>
            </a:lvl1pPr>
          </a:lstStyle>
          <a:p>
            <a:fld id="{B6CAAFFB-8749-704F-98F8-3ABF6E4A7A4A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6743"/>
            <a:ext cx="2971490" cy="467123"/>
          </a:xfrm>
          <a:prstGeom prst="rect">
            <a:avLst/>
          </a:prstGeom>
        </p:spPr>
        <p:txBody>
          <a:bodyPr vert="horz" lIns="91307" tIns="45653" rIns="91307" bIns="456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961" y="8846743"/>
            <a:ext cx="2971490" cy="467123"/>
          </a:xfrm>
          <a:prstGeom prst="rect">
            <a:avLst/>
          </a:prstGeom>
        </p:spPr>
        <p:txBody>
          <a:bodyPr vert="horz" lIns="91307" tIns="45653" rIns="91307" bIns="45653" rtlCol="0" anchor="b"/>
          <a:lstStyle>
            <a:lvl1pPr algn="r">
              <a:defRPr sz="1200"/>
            </a:lvl1pPr>
          </a:lstStyle>
          <a:p>
            <a:fld id="{D59D9FA1-E4E6-094E-81A9-CCDDE5F04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52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5694"/>
          </a:xfrm>
          <a:prstGeom prst="rect">
            <a:avLst/>
          </a:prstGeom>
        </p:spPr>
        <p:txBody>
          <a:bodyPr vert="horz" lIns="93140" tIns="46571" rIns="93140" bIns="465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5694"/>
          </a:xfrm>
          <a:prstGeom prst="rect">
            <a:avLst/>
          </a:prstGeom>
        </p:spPr>
        <p:txBody>
          <a:bodyPr vert="horz" lIns="93140" tIns="46571" rIns="93140" bIns="46571" rtlCol="0"/>
          <a:lstStyle>
            <a:lvl1pPr algn="r">
              <a:defRPr sz="1200"/>
            </a:lvl1pPr>
          </a:lstStyle>
          <a:p>
            <a:fld id="{268C72E1-936F-4413-B2C2-B5B67E099DB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6588" y="700088"/>
            <a:ext cx="5584825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0" tIns="46571" rIns="93140" bIns="465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9"/>
            <a:ext cx="5486400" cy="4191239"/>
          </a:xfrm>
          <a:prstGeom prst="rect">
            <a:avLst/>
          </a:prstGeom>
        </p:spPr>
        <p:txBody>
          <a:bodyPr vert="horz" lIns="93140" tIns="46571" rIns="93140" bIns="4657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5"/>
            <a:ext cx="2971800" cy="465694"/>
          </a:xfrm>
          <a:prstGeom prst="rect">
            <a:avLst/>
          </a:prstGeom>
        </p:spPr>
        <p:txBody>
          <a:bodyPr vert="horz" lIns="93140" tIns="46571" rIns="93140" bIns="465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5"/>
            <a:ext cx="2971800" cy="465694"/>
          </a:xfrm>
          <a:prstGeom prst="rect">
            <a:avLst/>
          </a:prstGeom>
        </p:spPr>
        <p:txBody>
          <a:bodyPr vert="horz" lIns="93140" tIns="46571" rIns="93140" bIns="46571" rtlCol="0" anchor="b"/>
          <a:lstStyle>
            <a:lvl1pPr algn="r">
              <a:defRPr sz="1200"/>
            </a:lvl1pPr>
          </a:lstStyle>
          <a:p>
            <a:fld id="{A03A33BD-8FA5-4FA5-AD40-CD5352B8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3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6588" y="700088"/>
            <a:ext cx="5584825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A33BD-8FA5-4FA5-AD40-CD5352B84D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43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6588" y="700088"/>
            <a:ext cx="5584825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A33BD-8FA5-4FA5-AD40-CD5352B84D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6588" y="700088"/>
            <a:ext cx="5584825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A33BD-8FA5-4FA5-AD40-CD5352B84D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6588" y="700088"/>
            <a:ext cx="5584825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A33BD-8FA5-4FA5-AD40-CD5352B84D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6588" y="700088"/>
            <a:ext cx="5584825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A33BD-8FA5-4FA5-AD40-CD5352B84D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41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6588" y="700088"/>
            <a:ext cx="5584825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A33BD-8FA5-4FA5-AD40-CD5352B84D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77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6588" y="700088"/>
            <a:ext cx="5584825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A33BD-8FA5-4FA5-AD40-CD5352B84D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59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6588" y="700088"/>
            <a:ext cx="5584825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A33BD-8FA5-4FA5-AD40-CD5352B84D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29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6588" y="700088"/>
            <a:ext cx="5584825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A33BD-8FA5-4FA5-AD40-CD5352B84D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7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413000"/>
            <a:ext cx="6477000" cy="102054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285" y="411664"/>
            <a:ext cx="5060158" cy="1493339"/>
          </a:xfrm>
        </p:spPr>
        <p:txBody>
          <a:bodyPr/>
          <a:lstStyle>
            <a:lvl1pPr algn="l">
              <a:defRPr sz="3333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712" y="3739717"/>
            <a:ext cx="2986088" cy="13335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Arial"/>
                <a:cs typeface="Arial"/>
              </a:defRPr>
            </a:lvl1pPr>
            <a:lvl2pPr marL="38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 rot="5400000">
            <a:off x="3921808" y="3202669"/>
            <a:ext cx="2281456" cy="2743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 rot="5400000">
            <a:off x="6088969" y="345172"/>
            <a:ext cx="3433541" cy="2743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>
              <a:solidFill>
                <a:schemeClr val="bg2"/>
              </a:solidFill>
            </a:endParaRP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6434138" y="3432972"/>
            <a:ext cx="2709862" cy="22820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6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4" cy="968376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4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96" indent="0">
              <a:buNone/>
              <a:defRPr sz="1000"/>
            </a:lvl2pPr>
            <a:lvl3pPr marL="761992" indent="0">
              <a:buNone/>
              <a:defRPr sz="833"/>
            </a:lvl3pPr>
            <a:lvl4pPr marL="1142989" indent="0">
              <a:buNone/>
              <a:defRPr sz="750"/>
            </a:lvl4pPr>
            <a:lvl5pPr marL="1523985" indent="0">
              <a:buNone/>
              <a:defRPr sz="750"/>
            </a:lvl5pPr>
            <a:lvl6pPr marL="1904981" indent="0">
              <a:buNone/>
              <a:defRPr sz="750"/>
            </a:lvl6pPr>
            <a:lvl7pPr marL="2285977" indent="0">
              <a:buNone/>
              <a:defRPr sz="750"/>
            </a:lvl7pPr>
            <a:lvl8pPr marL="2666973" indent="0">
              <a:buNone/>
              <a:defRPr sz="750"/>
            </a:lvl8pPr>
            <a:lvl9pPr marL="304797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34C02E86-ECCA-4E27-861A-8580CCE4B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352B82D0-687C-4E82-995B-674CA6C75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1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167"/>
            </a:lvl1pPr>
            <a:lvl2pPr marL="380996" indent="0">
              <a:buNone/>
              <a:defRPr sz="1000"/>
            </a:lvl2pPr>
            <a:lvl3pPr marL="761992" indent="0">
              <a:buNone/>
              <a:defRPr sz="833"/>
            </a:lvl3pPr>
            <a:lvl4pPr marL="1142989" indent="0">
              <a:buNone/>
              <a:defRPr sz="750"/>
            </a:lvl4pPr>
            <a:lvl5pPr marL="1523985" indent="0">
              <a:buNone/>
              <a:defRPr sz="750"/>
            </a:lvl5pPr>
            <a:lvl6pPr marL="1904981" indent="0">
              <a:buNone/>
              <a:defRPr sz="750"/>
            </a:lvl6pPr>
            <a:lvl7pPr marL="2285977" indent="0">
              <a:buNone/>
              <a:defRPr sz="750"/>
            </a:lvl7pPr>
            <a:lvl8pPr marL="2666973" indent="0">
              <a:buNone/>
              <a:defRPr sz="750"/>
            </a:lvl8pPr>
            <a:lvl9pPr marL="304797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34C02E86-ECCA-4E27-861A-8580CCE4B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352B82D0-687C-4E82-995B-674CA6C75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4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34C02E86-ECCA-4E27-861A-8580CCE4B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352B82D0-687C-4E82-995B-674CA6C75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25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34C02E86-ECCA-4E27-861A-8580CCE4B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352B82D0-687C-4E82-995B-674CA6C75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9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>
            <a:off x="4955878" y="1526878"/>
            <a:ext cx="3118444" cy="5257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2743200" cy="26921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929933"/>
            <a:ext cx="4419600" cy="259456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" y="15877"/>
            <a:ext cx="3886199" cy="56991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19" name="Rectangle 18"/>
          <p:cNvSpPr/>
          <p:nvPr userDrawn="1"/>
        </p:nvSpPr>
        <p:spPr>
          <a:xfrm rot="5400000">
            <a:off x="6357938" y="-41870"/>
            <a:ext cx="333376" cy="52768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>
              <a:solidFill>
                <a:schemeClr val="bg2"/>
              </a:solidFill>
            </a:endParaRP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3876674" y="15879"/>
            <a:ext cx="5286378" cy="2413991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533398" y="381000"/>
            <a:ext cx="2971800" cy="292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35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672418"/>
            <a:ext cx="7772400" cy="1135062"/>
          </a:xfrm>
        </p:spPr>
        <p:txBody>
          <a:bodyPr anchor="t"/>
          <a:lstStyle>
            <a:lvl1pPr algn="l">
              <a:defRPr sz="3333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92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8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85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81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77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97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970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34C02E86-ECCA-4E27-861A-8580CCE4B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352B82D0-687C-4E82-995B-674CA6C75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1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5400000">
            <a:off x="1403887" y="225962"/>
            <a:ext cx="164039" cy="29718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2514600" cy="889000"/>
          </a:xfr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z="200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352B82D0-687C-4E82-995B-674CA6C75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71802" y="2"/>
            <a:ext cx="6172200" cy="5714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16" name="Rectangle 15"/>
          <p:cNvSpPr/>
          <p:nvPr userDrawn="1"/>
        </p:nvSpPr>
        <p:spPr>
          <a:xfrm rot="5400000">
            <a:off x="3362858" y="-1574270"/>
            <a:ext cx="2418291" cy="9144004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968504"/>
            <a:ext cx="5562600" cy="2095499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130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58288" cy="118136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8229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" y="5381625"/>
            <a:ext cx="9143999" cy="333376"/>
            <a:chOff x="0" y="6457950"/>
            <a:chExt cx="9143999" cy="400051"/>
          </a:xfrm>
        </p:grpSpPr>
        <p:sp>
          <p:nvSpPr>
            <p:cNvPr id="15" name="Rectangle 14"/>
            <p:cNvSpPr/>
            <p:nvPr userDrawn="1"/>
          </p:nvSpPr>
          <p:spPr>
            <a:xfrm rot="5400000">
              <a:off x="3557587" y="2900363"/>
              <a:ext cx="400050" cy="75152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bg2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 rot="5400000">
              <a:off x="8129587" y="5843588"/>
              <a:ext cx="400050" cy="16287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bg2"/>
                </a:solidFill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4288" y="0"/>
            <a:ext cx="9158288" cy="3365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sz="200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8229600" cy="1714500"/>
          </a:xfrm>
        </p:spPr>
        <p:txBody>
          <a:bodyPr/>
          <a:lstStyle>
            <a:lvl1pPr marL="0" indent="0">
              <a:buNone/>
              <a:defRPr sz="2333">
                <a:solidFill>
                  <a:schemeClr val="bg1"/>
                </a:solidFill>
              </a:defRPr>
            </a:lvl1pPr>
            <a:lvl2pPr marL="380996" indent="0">
              <a:buNone/>
              <a:defRPr sz="2000">
                <a:solidFill>
                  <a:schemeClr val="bg1"/>
                </a:solidFill>
              </a:defRPr>
            </a:lvl2pPr>
            <a:lvl3pPr marL="761992" indent="0">
              <a:buNone/>
              <a:defRPr sz="1667">
                <a:solidFill>
                  <a:schemeClr val="bg1"/>
                </a:solidFill>
              </a:defRPr>
            </a:lvl3pPr>
            <a:lvl4pPr marL="1142989" indent="0">
              <a:buNone/>
              <a:defRPr sz="1500">
                <a:solidFill>
                  <a:schemeClr val="bg1"/>
                </a:solidFill>
              </a:defRPr>
            </a:lvl4pPr>
            <a:lvl5pPr marL="1523985" indent="0">
              <a:buNone/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34C02E86-ECCA-4E27-861A-8580CCE4B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352B82D0-687C-4E82-995B-674CA6C75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582459"/>
            <a:ext cx="1905000" cy="1714500"/>
          </a:xfrm>
        </p:spPr>
        <p:txBody>
          <a:bodyPr/>
          <a:lstStyle>
            <a:lvl1pPr marL="0" indent="0">
              <a:buNone/>
              <a:defRPr sz="2333">
                <a:solidFill>
                  <a:schemeClr val="tx1"/>
                </a:solidFill>
              </a:defRPr>
            </a:lvl1pPr>
            <a:lvl2pPr marL="380996" indent="0">
              <a:buNone/>
              <a:defRPr sz="2000">
                <a:solidFill>
                  <a:schemeClr val="bg1"/>
                </a:solidFill>
              </a:defRPr>
            </a:lvl2pPr>
            <a:lvl3pPr marL="761992" indent="0">
              <a:buNone/>
              <a:defRPr sz="1667">
                <a:solidFill>
                  <a:schemeClr val="bg1"/>
                </a:solidFill>
              </a:defRPr>
            </a:lvl3pPr>
            <a:lvl4pPr marL="1142989" indent="0">
              <a:buNone/>
              <a:defRPr sz="1500">
                <a:solidFill>
                  <a:schemeClr val="bg1"/>
                </a:solidFill>
              </a:defRPr>
            </a:lvl4pPr>
            <a:lvl5pPr marL="1523985" indent="0">
              <a:buNone/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3886200" y="3582459"/>
            <a:ext cx="1905000" cy="1714500"/>
          </a:xfrm>
        </p:spPr>
        <p:txBody>
          <a:bodyPr/>
          <a:lstStyle>
            <a:lvl1pPr marL="0" indent="0">
              <a:buNone/>
              <a:defRPr sz="2333">
                <a:solidFill>
                  <a:schemeClr val="tx1"/>
                </a:solidFill>
              </a:defRPr>
            </a:lvl1pPr>
            <a:lvl2pPr marL="380996" indent="0">
              <a:buNone/>
              <a:defRPr sz="2000">
                <a:solidFill>
                  <a:schemeClr val="bg1"/>
                </a:solidFill>
              </a:defRPr>
            </a:lvl2pPr>
            <a:lvl3pPr marL="761992" indent="0">
              <a:buNone/>
              <a:defRPr sz="1667">
                <a:solidFill>
                  <a:schemeClr val="bg1"/>
                </a:solidFill>
              </a:defRPr>
            </a:lvl3pPr>
            <a:lvl4pPr marL="1142989" indent="0">
              <a:buNone/>
              <a:defRPr sz="1500">
                <a:solidFill>
                  <a:schemeClr val="bg1"/>
                </a:solidFill>
              </a:defRPr>
            </a:lvl4pPr>
            <a:lvl5pPr marL="1523985" indent="0">
              <a:buNone/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781800" y="3582459"/>
            <a:ext cx="1905000" cy="1714500"/>
          </a:xfrm>
        </p:spPr>
        <p:txBody>
          <a:bodyPr/>
          <a:lstStyle>
            <a:lvl1pPr marL="0" indent="0">
              <a:buNone/>
              <a:defRPr sz="2333">
                <a:solidFill>
                  <a:schemeClr val="tx1"/>
                </a:solidFill>
              </a:defRPr>
            </a:lvl1pPr>
            <a:lvl2pPr marL="380996" indent="0">
              <a:buNone/>
              <a:defRPr sz="2000">
                <a:solidFill>
                  <a:schemeClr val="bg1"/>
                </a:solidFill>
              </a:defRPr>
            </a:lvl2pPr>
            <a:lvl3pPr marL="761992" indent="0">
              <a:buNone/>
              <a:defRPr sz="1667">
                <a:solidFill>
                  <a:schemeClr val="bg1"/>
                </a:solidFill>
              </a:defRPr>
            </a:lvl3pPr>
            <a:lvl4pPr marL="1142989" indent="0">
              <a:buNone/>
              <a:defRPr sz="1500">
                <a:solidFill>
                  <a:schemeClr val="bg1"/>
                </a:solidFill>
              </a:defRPr>
            </a:lvl4pPr>
            <a:lvl5pPr marL="1523985" indent="0">
              <a:buNone/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4288" y="0"/>
            <a:ext cx="9158288" cy="118136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809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sz="200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34C02E86-ECCA-4E27-861A-8580CCE4B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352B82D0-687C-4E82-995B-674CA6C75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7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34C02E86-ECCA-4E27-861A-8580CCE4B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352B82D0-687C-4E82-995B-674CA6C75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317500"/>
            <a:ext cx="8077200" cy="698500"/>
          </a:xfrm>
        </p:spPr>
        <p:txBody>
          <a:bodyPr/>
          <a:lstStyle/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75008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34C02E86-ECCA-4E27-861A-8580CCE4B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352B82D0-687C-4E82-995B-674CA6C75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8200" cy="5397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495801" y="0"/>
            <a:ext cx="4629150" cy="5397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814887" y="2222500"/>
            <a:ext cx="3886200" cy="2603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270001"/>
            <a:ext cx="3609976" cy="1193270"/>
          </a:xfrm>
        </p:spPr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14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896749" y="37906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0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" y="5381625"/>
            <a:ext cx="9143999" cy="333376"/>
            <a:chOff x="0" y="6457950"/>
            <a:chExt cx="9143999" cy="400051"/>
          </a:xfrm>
        </p:grpSpPr>
        <p:sp>
          <p:nvSpPr>
            <p:cNvPr id="13" name="Rectangle 12"/>
            <p:cNvSpPr/>
            <p:nvPr userDrawn="1"/>
          </p:nvSpPr>
          <p:spPr>
            <a:xfrm rot="5400000">
              <a:off x="3557587" y="2900363"/>
              <a:ext cx="400050" cy="75152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bg2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 rot="5400000">
              <a:off x="8129587" y="5843588"/>
              <a:ext cx="400050" cy="16287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6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96" r:id="rId5"/>
    <p:sldLayoutId id="2147483697" r:id="rId6"/>
    <p:sldLayoutId id="2147483688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l" defTabSz="380996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Franklin Gothic Book" charset="0"/>
          <a:cs typeface="Franklin Gothic Book" charset="0"/>
        </a:defRPr>
      </a:lvl1pPr>
    </p:titleStyle>
    <p:bodyStyle>
      <a:lvl1pPr marL="0" indent="0" algn="l" defTabSz="380996" rtl="0" eaLnBrk="1" latinLnBrk="0" hangingPunct="1">
        <a:lnSpc>
          <a:spcPct val="100000"/>
        </a:lnSpc>
        <a:spcBef>
          <a:spcPts val="640"/>
        </a:spcBef>
        <a:buClr>
          <a:schemeClr val="accent5"/>
        </a:buClr>
        <a:buFont typeface="Arial"/>
        <a:buNone/>
        <a:defRPr sz="2667" kern="1200">
          <a:solidFill>
            <a:schemeClr val="tx2"/>
          </a:solidFill>
          <a:latin typeface="+mn-lt"/>
          <a:ea typeface="+mn-ea"/>
          <a:cs typeface="+mn-cs"/>
        </a:defRPr>
      </a:lvl1pPr>
      <a:lvl2pPr marL="380996" indent="0" algn="l" defTabSz="380996" rtl="0" eaLnBrk="1" latinLnBrk="0" hangingPunct="1">
        <a:lnSpc>
          <a:spcPct val="100000"/>
        </a:lnSpc>
        <a:spcBef>
          <a:spcPts val="640"/>
        </a:spcBef>
        <a:buClr>
          <a:schemeClr val="accent5"/>
        </a:buClr>
        <a:buFont typeface="Arial"/>
        <a:buNone/>
        <a:defRPr sz="2333" kern="1200">
          <a:solidFill>
            <a:schemeClr val="tx2"/>
          </a:solidFill>
          <a:latin typeface="+mn-lt"/>
          <a:ea typeface="+mn-ea"/>
          <a:cs typeface="+mn-cs"/>
        </a:defRPr>
      </a:lvl2pPr>
      <a:lvl3pPr marL="761992" indent="0" algn="l" defTabSz="380996" rtl="0" eaLnBrk="1" latinLnBrk="0" hangingPunct="1">
        <a:lnSpc>
          <a:spcPct val="100000"/>
        </a:lnSpc>
        <a:spcBef>
          <a:spcPts val="640"/>
        </a:spcBef>
        <a:buClr>
          <a:schemeClr val="accent5"/>
        </a:buClr>
        <a:buFont typeface="Arial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89" indent="0" algn="l" defTabSz="380996" rtl="0" eaLnBrk="1" latinLnBrk="0" hangingPunct="1">
        <a:lnSpc>
          <a:spcPct val="100000"/>
        </a:lnSpc>
        <a:spcBef>
          <a:spcPts val="640"/>
        </a:spcBef>
        <a:buClr>
          <a:schemeClr val="accent5"/>
        </a:buClr>
        <a:buFont typeface="Arial"/>
        <a:buNone/>
        <a:defRPr sz="1667" kern="1200">
          <a:solidFill>
            <a:schemeClr val="tx2"/>
          </a:solidFill>
          <a:latin typeface="+mn-lt"/>
          <a:ea typeface="+mn-ea"/>
          <a:cs typeface="+mn-cs"/>
        </a:defRPr>
      </a:lvl4pPr>
      <a:lvl5pPr marL="1523985" indent="0" algn="l" defTabSz="380996" rtl="0" eaLnBrk="1" latinLnBrk="0" hangingPunct="1">
        <a:lnSpc>
          <a:spcPct val="100000"/>
        </a:lnSpc>
        <a:spcBef>
          <a:spcPts val="640"/>
        </a:spcBef>
        <a:buClr>
          <a:schemeClr val="accent5"/>
        </a:buClr>
        <a:buFont typeface="Arial"/>
        <a:buNone/>
        <a:defRPr sz="1667" kern="1200">
          <a:solidFill>
            <a:schemeClr val="tx2"/>
          </a:solidFill>
          <a:latin typeface="+mn-lt"/>
          <a:ea typeface="+mn-ea"/>
          <a:cs typeface="+mn-cs"/>
        </a:defRPr>
      </a:lvl5pPr>
      <a:lvl6pPr marL="2095479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75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471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468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6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92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89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85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81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77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73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70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t-lomax@tamu.edu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0"/>
            <a:ext cx="987421" cy="53816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8" name="Rectangle 7"/>
          <p:cNvSpPr/>
          <p:nvPr/>
        </p:nvSpPr>
        <p:spPr>
          <a:xfrm rot="5400000">
            <a:off x="1331902" y="2911536"/>
            <a:ext cx="2105022" cy="285819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18" y="0"/>
            <a:ext cx="8188683" cy="35433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512" y="3426233"/>
            <a:ext cx="3771899" cy="914400"/>
          </a:xfrm>
          <a:prstGeom prst="rect">
            <a:avLst/>
          </a:prstGeom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5523333" y="3837603"/>
            <a:ext cx="3603732" cy="1544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380996" rtl="0" eaLnBrk="1" latinLnBrk="0" hangingPunct="1">
              <a:lnSpc>
                <a:spcPct val="100000"/>
              </a:lnSpc>
              <a:spcBef>
                <a:spcPts val="640"/>
              </a:spcBef>
              <a:buClr>
                <a:schemeClr val="accent5"/>
              </a:buClr>
              <a:buFont typeface="Arial"/>
              <a:buNone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0996" indent="0" algn="l" defTabSz="380996" rtl="0" eaLnBrk="1" latinLnBrk="0" hangingPunct="1">
              <a:lnSpc>
                <a:spcPct val="100000"/>
              </a:lnSpc>
              <a:spcBef>
                <a:spcPts val="640"/>
              </a:spcBef>
              <a:buClr>
                <a:schemeClr val="accent5"/>
              </a:buClr>
              <a:buFont typeface="Arial"/>
              <a:buNone/>
              <a:defRPr sz="23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61992" indent="0" algn="l" defTabSz="380996" rtl="0" eaLnBrk="1" latinLnBrk="0" hangingPunct="1">
              <a:lnSpc>
                <a:spcPct val="100000"/>
              </a:lnSpc>
              <a:spcBef>
                <a:spcPts val="64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2989" indent="0" algn="l" defTabSz="380996" rtl="0" eaLnBrk="1" latinLnBrk="0" hangingPunct="1">
              <a:lnSpc>
                <a:spcPct val="100000"/>
              </a:lnSpc>
              <a:spcBef>
                <a:spcPts val="640"/>
              </a:spcBef>
              <a:buClr>
                <a:schemeClr val="accent5"/>
              </a:buClr>
              <a:buFont typeface="Arial"/>
              <a:buNone/>
              <a:defRPr sz="1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23985" indent="0" algn="l" defTabSz="380996" rtl="0" eaLnBrk="1" latinLnBrk="0" hangingPunct="1">
              <a:lnSpc>
                <a:spcPct val="100000"/>
              </a:lnSpc>
              <a:spcBef>
                <a:spcPts val="640"/>
              </a:spcBef>
              <a:buClr>
                <a:schemeClr val="accent5"/>
              </a:buClr>
              <a:buFont typeface="Arial"/>
              <a:buNone/>
              <a:defRPr sz="1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95479" indent="-190498" algn="l" defTabSz="380996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75" indent="-190498" algn="l" defTabSz="380996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471" indent="-190498" algn="l" defTabSz="380996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468" indent="-190498" algn="l" defTabSz="380996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600" b="1"/>
              <a:t>DEBBIE ALBERT</a:t>
            </a:r>
          </a:p>
          <a:p>
            <a:pPr algn="r">
              <a:spcBef>
                <a:spcPts val="0"/>
              </a:spcBef>
            </a:pPr>
            <a:r>
              <a:rPr lang="en-US" sz="1600"/>
              <a:t>d-albert@tti.tamu.edu</a:t>
            </a:r>
          </a:p>
          <a:p>
            <a:pPr algn="r">
              <a:spcBef>
                <a:spcPts val="0"/>
              </a:spcBef>
            </a:pPr>
            <a:r>
              <a:rPr lang="en-US" sz="1600" b="1"/>
              <a:t>TIM LOMAX</a:t>
            </a:r>
          </a:p>
          <a:p>
            <a:pPr algn="r">
              <a:spcBef>
                <a:spcPts val="0"/>
              </a:spcBef>
            </a:pPr>
            <a:r>
              <a:rPr lang="en-US" sz="16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t-lomax@tamu.edu</a:t>
            </a:r>
            <a:endParaRPr lang="en-US" sz="1600"/>
          </a:p>
          <a:p>
            <a:pPr algn="r">
              <a:spcBef>
                <a:spcPts val="0"/>
              </a:spcBef>
            </a:pPr>
            <a:r>
              <a:rPr lang="en-US" sz="1600" b="1"/>
              <a:t>MADISON METSKER-GALARZA</a:t>
            </a:r>
          </a:p>
          <a:p>
            <a:pPr algn="r">
              <a:spcBef>
                <a:spcPts val="0"/>
              </a:spcBef>
            </a:pPr>
            <a:r>
              <a:rPr lang="en-US" sz="1600"/>
              <a:t>m-metsker-galarza@tti.tamu.edu</a:t>
            </a:r>
          </a:p>
          <a:p>
            <a:pPr algn="r">
              <a:spcBef>
                <a:spcPts val="0"/>
              </a:spcBef>
            </a:pPr>
            <a:endParaRPr lang="en-US" sz="160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920536" y="3665150"/>
            <a:ext cx="2865636" cy="178536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380996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sz="3200">
                <a:solidFill>
                  <a:schemeClr val="tx2"/>
                </a:solidFill>
              </a:rPr>
              <a:t>Phase 3:</a:t>
            </a:r>
          </a:p>
          <a:p>
            <a:r>
              <a:rPr lang="en-US" sz="3200">
                <a:solidFill>
                  <a:schemeClr val="tx2"/>
                </a:solidFill>
              </a:rPr>
              <a:t>We’re Building It! </a:t>
            </a:r>
          </a:p>
          <a:p>
            <a:br>
              <a:rPr lang="en-US" sz="1100">
                <a:solidFill>
                  <a:schemeClr val="tx2"/>
                </a:solidFill>
                <a:latin typeface="+mn-lt"/>
              </a:rPr>
            </a:br>
            <a:r>
              <a:rPr lang="en-US" sz="2200" b="0" err="1">
                <a:solidFill>
                  <a:schemeClr val="tx2"/>
                </a:solidFill>
                <a:latin typeface="+mn-lt"/>
              </a:rPr>
              <a:t>bwx-bcs.org</a:t>
            </a:r>
            <a:endParaRPr lang="en-US" sz="1700" b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174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E3417B-210B-BF23-A2A1-1B11E33736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Scheduled contract let date Dec. 2025. What if this changes? </a:t>
            </a:r>
          </a:p>
          <a:p>
            <a:pPr marL="342900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Next steps (who/what/when/where/why/how)?  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What are your questions about the design and construction schedule ideas? 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What information do students need to make different travel choices? And when?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What operations are you willing to do differently? And when?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How do we engage students? 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What ideas should we consider to accommodate students’ needs? 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BBDB1D-E57A-65FC-CF03-637B0881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Do We Need From You? </a:t>
            </a:r>
          </a:p>
        </p:txBody>
      </p:sp>
    </p:spTree>
    <p:extLst>
      <p:ext uri="{BB962C8B-B14F-4D97-AF65-F5344CB8AC3E}">
        <p14:creationId xmlns:p14="http://schemas.microsoft.com/office/powerpoint/2010/main" val="131851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932B87-13F9-07FC-EB4A-406F943CA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333499"/>
            <a:ext cx="8740140" cy="38183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1999 to 2012 – </a:t>
            </a:r>
            <a:r>
              <a:rPr lang="en-US" sz="2000" dirty="0"/>
              <a:t>Planning, Design, Environmental approval, but no money</a:t>
            </a:r>
          </a:p>
          <a:p>
            <a:pPr marL="342900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Feb. 2017 to Sept. 2017 </a:t>
            </a:r>
            <a:r>
              <a:rPr lang="en-US" sz="2000" dirty="0"/>
              <a:t>– Phase 1 public engagement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48 meetings; 4,100 completed surveys with comments </a:t>
            </a:r>
          </a:p>
          <a:p>
            <a:pPr marL="1104892" lvl="2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Design; Construction schedule; Community effects; Mobility during construction</a:t>
            </a:r>
          </a:p>
          <a:p>
            <a:pPr marL="342900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Sept. 2017 to present </a:t>
            </a:r>
            <a:r>
              <a:rPr lang="en-US" sz="2000" dirty="0"/>
              <a:t>– Analysis of Solutions 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Examined Phase 1 public input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Strengthened goals and vision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Design and construction schedule options </a:t>
            </a:r>
          </a:p>
          <a:p>
            <a:pPr marL="342900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Nov. 2022 </a:t>
            </a:r>
            <a:r>
              <a:rPr lang="en-US" sz="2000" dirty="0"/>
              <a:t>– Brazos County voters approve bond with $15 million for BWX </a:t>
            </a:r>
          </a:p>
          <a:p>
            <a:pPr marL="342900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Feb 2023 </a:t>
            </a:r>
            <a:r>
              <a:rPr lang="en-US" sz="2000" dirty="0"/>
              <a:t>– TTC provides additional funding for BWX; scheduled for FY 2026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3FF0D-26DC-207F-42EA-813DCBB8A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Are We Still Talking About This? </a:t>
            </a:r>
          </a:p>
        </p:txBody>
      </p:sp>
    </p:spTree>
    <p:extLst>
      <p:ext uri="{BB962C8B-B14F-4D97-AF65-F5344CB8AC3E}">
        <p14:creationId xmlns:p14="http://schemas.microsoft.com/office/powerpoint/2010/main" val="345057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3d model of a city&#10;&#10;Description automatically generated">
            <a:extLst>
              <a:ext uri="{FF2B5EF4-FFF2-40B4-BE49-F238E27FC236}">
                <a16:creationId xmlns:a16="http://schemas.microsoft.com/office/drawing/2014/main" id="{DCE398DC-C4FC-7595-4499-193D37DAF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426"/>
            <a:ext cx="9144000" cy="44133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8101" y="11824"/>
            <a:ext cx="9220200" cy="990600"/>
          </a:xfrm>
        </p:spPr>
        <p:txBody>
          <a:bodyPr/>
          <a:lstStyle/>
          <a:p>
            <a:pPr algn="ctr"/>
            <a:r>
              <a:rPr lang="en-US" sz="3600"/>
              <a:t>Looking southwest from Kyle Field.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8EEB1-29BE-9ED7-02E8-DD37C9C1538E}"/>
              </a:ext>
            </a:extLst>
          </p:cNvPr>
          <p:cNvSpPr txBox="1"/>
          <p:nvPr/>
        </p:nvSpPr>
        <p:spPr>
          <a:xfrm>
            <a:off x="0" y="817758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DRAFT: Design not final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E169E0-E374-43DF-AF8C-031820EEBCE7}"/>
              </a:ext>
            </a:extLst>
          </p:cNvPr>
          <p:cNvSpPr txBox="1"/>
          <p:nvPr/>
        </p:nvSpPr>
        <p:spPr>
          <a:xfrm>
            <a:off x="3429000" y="5259114"/>
            <a:ext cx="5657850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Below-Ground Concept for Bush-Wellborn Intersection</a:t>
            </a:r>
          </a:p>
        </p:txBody>
      </p:sp>
    </p:spTree>
    <p:extLst>
      <p:ext uri="{BB962C8B-B14F-4D97-AF65-F5344CB8AC3E}">
        <p14:creationId xmlns:p14="http://schemas.microsoft.com/office/powerpoint/2010/main" val="342437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8101" y="11824"/>
            <a:ext cx="9220200" cy="990600"/>
          </a:xfrm>
        </p:spPr>
        <p:txBody>
          <a:bodyPr/>
          <a:lstStyle/>
          <a:p>
            <a:pPr algn="ctr"/>
            <a:r>
              <a:rPr lang="en-US" sz="3600"/>
              <a:t>Looking south along Wellborn Road from </a:t>
            </a:r>
            <a:br>
              <a:rPr lang="en-US" sz="3600"/>
            </a:br>
            <a:r>
              <a:rPr lang="en-US" sz="3600"/>
              <a:t>near Kyle Field.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BD9E65-56CC-8BF0-B98A-5B810970C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676" y="1008951"/>
            <a:ext cx="6315534" cy="42501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1DB0F2-BBF9-6289-4CCD-72663C128DB4}"/>
              </a:ext>
            </a:extLst>
          </p:cNvPr>
          <p:cNvSpPr txBox="1"/>
          <p:nvPr/>
        </p:nvSpPr>
        <p:spPr>
          <a:xfrm>
            <a:off x="152400" y="1002424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DRAFT: Design not final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E169E0-E374-43DF-AF8C-031820EEBCE7}"/>
              </a:ext>
            </a:extLst>
          </p:cNvPr>
          <p:cNvSpPr txBox="1"/>
          <p:nvPr/>
        </p:nvSpPr>
        <p:spPr>
          <a:xfrm>
            <a:off x="3429000" y="5259114"/>
            <a:ext cx="5657850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Below-Ground Concept for Bush-Wellborn Intersection</a:t>
            </a:r>
          </a:p>
        </p:txBody>
      </p:sp>
    </p:spTree>
    <p:extLst>
      <p:ext uri="{BB962C8B-B14F-4D97-AF65-F5344CB8AC3E}">
        <p14:creationId xmlns:p14="http://schemas.microsoft.com/office/powerpoint/2010/main" val="84752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932B87-13F9-07FC-EB4A-406F943CA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54" y="1213156"/>
            <a:ext cx="7847937" cy="4091103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With any construction approach, the following will happen: 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Project will be different than 2818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FM 2818 will be completed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Stay on schedule – Milestones; UP Railroad coordination; Move utilities; Cost plus time bid process; Incentive payments and disincentive charges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Extensive communication throughout the project </a:t>
            </a:r>
          </a:p>
          <a:p>
            <a:pPr marL="342900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Construction schedule ideas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Eliminate most schedule risk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Considering big city construction methods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Start work not affecting the flow of traffic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3FF0D-26DC-207F-42EA-813DCBB8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8"/>
            <a:ext cx="8229600" cy="694243"/>
          </a:xfrm>
        </p:spPr>
        <p:txBody>
          <a:bodyPr/>
          <a:lstStyle/>
          <a:p>
            <a:r>
              <a:rPr lang="en-US" sz="3600"/>
              <a:t>How Will We Build It?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FFC4F-0B8A-1479-AD31-B1D57DA0802E}"/>
              </a:ext>
            </a:extLst>
          </p:cNvPr>
          <p:cNvSpPr txBox="1"/>
          <p:nvPr/>
        </p:nvSpPr>
        <p:spPr>
          <a:xfrm>
            <a:off x="5231958" y="163648"/>
            <a:ext cx="37596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DRAFT: Design not final</a:t>
            </a:r>
          </a:p>
          <a:p>
            <a:r>
              <a:rPr lang="en-US" dirty="0">
                <a:solidFill>
                  <a:srgbClr val="FF0000"/>
                </a:solidFill>
              </a:rPr>
              <a:t>These are only ideas.</a:t>
            </a:r>
          </a:p>
          <a:p>
            <a:r>
              <a:rPr lang="en-US" dirty="0">
                <a:solidFill>
                  <a:srgbClr val="FF0000"/>
                </a:solidFill>
              </a:rPr>
              <a:t>Some of these may not be possible.</a:t>
            </a:r>
          </a:p>
        </p:txBody>
      </p:sp>
    </p:spTree>
    <p:extLst>
      <p:ext uri="{BB962C8B-B14F-4D97-AF65-F5344CB8AC3E}">
        <p14:creationId xmlns:p14="http://schemas.microsoft.com/office/powerpoint/2010/main" val="29704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330"/>
            <a:ext cx="8229600" cy="1059036"/>
          </a:xfrm>
        </p:spPr>
        <p:txBody>
          <a:bodyPr/>
          <a:lstStyle/>
          <a:p>
            <a:pPr algn="ctr"/>
            <a:r>
              <a:rPr lang="en-US" sz="3600"/>
              <a:t>When Everyone Has To Go </a:t>
            </a:r>
            <a:br>
              <a:rPr lang="en-US" sz="3600"/>
            </a:br>
            <a:r>
              <a:rPr lang="en-US" sz="3600"/>
              <a:t>Somewhere Else 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37025"/>
            <a:ext cx="8229600" cy="38279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2000" dirty="0"/>
              <a:t>What can</a:t>
            </a:r>
            <a:r>
              <a:rPr lang="en-US" sz="2000" b="1" dirty="0"/>
              <a:t> WE </a:t>
            </a:r>
            <a:r>
              <a:rPr lang="en-US" sz="2000" dirty="0"/>
              <a:t>do?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Minimize amount of time traffic flow is affected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Adjust traffic signals and road configurations – widen Penberthy on campus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Reduce vehicle travel across the railroad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Change bus routes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Change work, class, and lab schedules and/or locations – not 8 to 5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Change parking lot designations and choices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Check travel options – try a new route or mode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Mobility coordinator - help travelers understand options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Engage the community – from now through construction</a:t>
            </a:r>
          </a:p>
        </p:txBody>
      </p:sp>
    </p:spTree>
    <p:extLst>
      <p:ext uri="{BB962C8B-B14F-4D97-AF65-F5344CB8AC3E}">
        <p14:creationId xmlns:p14="http://schemas.microsoft.com/office/powerpoint/2010/main" val="308625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330"/>
            <a:ext cx="8229600" cy="1059036"/>
          </a:xfrm>
        </p:spPr>
        <p:txBody>
          <a:bodyPr/>
          <a:lstStyle/>
          <a:p>
            <a:pPr algn="ctr"/>
            <a:r>
              <a:rPr lang="en-US" sz="3600"/>
              <a:t>When Everyone Has To Go </a:t>
            </a:r>
            <a:br>
              <a:rPr lang="en-US" sz="3600"/>
            </a:br>
            <a:r>
              <a:rPr lang="en-US" sz="3600"/>
              <a:t>Somewhere Else ….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9B73D0-BE8C-5CAB-7CF5-2ECC2E1FD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237025"/>
            <a:ext cx="8229600" cy="38279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2000" dirty="0"/>
              <a:t>What can</a:t>
            </a:r>
            <a:r>
              <a:rPr lang="en-US" sz="2000" b="1" dirty="0"/>
              <a:t> WE </a:t>
            </a:r>
            <a:r>
              <a:rPr lang="en-US" sz="2000" dirty="0"/>
              <a:t>do?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Minimize amount of time traffic flow is affected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Adjust traffic signals and road configurations – widen Penberthy on campus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Reduce vehicle travel across the railroad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Change bus routes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Change work, class, and lab schedules and/or locations – not 8 to 5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Change parking lot designations and choices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Check travel options – try a new route or mode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Mobility coordinator - help travelers understand options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Engage the community – from now through construction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3A5E2-404E-3DE2-7F4E-2910FC1FA090}"/>
              </a:ext>
            </a:extLst>
          </p:cNvPr>
          <p:cNvSpPr txBox="1"/>
          <p:nvPr/>
        </p:nvSpPr>
        <p:spPr>
          <a:xfrm rot="19864207">
            <a:off x="116458" y="1803861"/>
            <a:ext cx="7201237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Goal:  No Surprises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(for anyone)</a:t>
            </a:r>
          </a:p>
        </p:txBody>
      </p:sp>
    </p:spTree>
    <p:extLst>
      <p:ext uri="{BB962C8B-B14F-4D97-AF65-F5344CB8AC3E}">
        <p14:creationId xmlns:p14="http://schemas.microsoft.com/office/powerpoint/2010/main" val="159570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E3417B-210B-BF23-A2A1-1B11E3373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36" y="1333500"/>
            <a:ext cx="8326964" cy="377163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Scheduled contract let date Dec. 2025. What if this changes? </a:t>
            </a:r>
          </a:p>
          <a:p>
            <a:pPr marL="342900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Next steps (who/what/when/where/why/how)?  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What are your questions about the design and construction schedule ideas? 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What information do students need to make different travel choices? And when?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What operations are you willing to do differently? And when?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How do we engage students? </a:t>
            </a:r>
          </a:p>
          <a:p>
            <a:pPr marL="1104892" lvl="2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What messages resonate with students and grab their attention?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What ideas should we consider to accommodate 					students’ needs?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BBDB1D-E57A-65FC-CF03-637B0881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Do We Need From You? 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E9F0BA83-BA99-2956-D444-31C38B73EC2D}"/>
              </a:ext>
            </a:extLst>
          </p:cNvPr>
          <p:cNvSpPr txBox="1">
            <a:spLocks/>
          </p:cNvSpPr>
          <p:nvPr/>
        </p:nvSpPr>
        <p:spPr>
          <a:xfrm>
            <a:off x="6370320" y="4381502"/>
            <a:ext cx="2773680" cy="133350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 algn="l" defTabSz="380996" rtl="0" eaLnBrk="1" latinLnBrk="0" hangingPunct="1">
              <a:lnSpc>
                <a:spcPct val="100000"/>
              </a:lnSpc>
              <a:spcBef>
                <a:spcPts val="640"/>
              </a:spcBef>
              <a:buClr>
                <a:schemeClr val="accent5"/>
              </a:buClr>
              <a:buFont typeface="Arial"/>
              <a:buNone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0996" indent="0" algn="l" defTabSz="380996" rtl="0" eaLnBrk="1" latinLnBrk="0" hangingPunct="1">
              <a:lnSpc>
                <a:spcPct val="100000"/>
              </a:lnSpc>
              <a:spcBef>
                <a:spcPts val="640"/>
              </a:spcBef>
              <a:buClr>
                <a:schemeClr val="accent5"/>
              </a:buClr>
              <a:buFont typeface="Arial"/>
              <a:buNone/>
              <a:defRPr sz="23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61992" indent="0" algn="l" defTabSz="380996" rtl="0" eaLnBrk="1" latinLnBrk="0" hangingPunct="1">
              <a:lnSpc>
                <a:spcPct val="100000"/>
              </a:lnSpc>
              <a:spcBef>
                <a:spcPts val="64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2989" indent="0" algn="l" defTabSz="380996" rtl="0" eaLnBrk="1" latinLnBrk="0" hangingPunct="1">
              <a:lnSpc>
                <a:spcPct val="100000"/>
              </a:lnSpc>
              <a:spcBef>
                <a:spcPts val="640"/>
              </a:spcBef>
              <a:buClr>
                <a:schemeClr val="accent5"/>
              </a:buClr>
              <a:buFont typeface="Arial"/>
              <a:buNone/>
              <a:defRPr sz="1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23985" indent="0" algn="l" defTabSz="380996" rtl="0" eaLnBrk="1" latinLnBrk="0" hangingPunct="1">
              <a:lnSpc>
                <a:spcPct val="100000"/>
              </a:lnSpc>
              <a:spcBef>
                <a:spcPts val="640"/>
              </a:spcBef>
              <a:buClr>
                <a:schemeClr val="accent5"/>
              </a:buClr>
              <a:buFont typeface="Arial"/>
              <a:buNone/>
              <a:defRPr sz="1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95479" indent="-190498" algn="l" defTabSz="380996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75" indent="-190498" algn="l" defTabSz="380996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471" indent="-190498" algn="l" defTabSz="380996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468" indent="-190498" algn="l" defTabSz="380996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400" b="1" dirty="0"/>
              <a:t>DEBBIE ALBERT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d-albert@tti.tamu.edu</a:t>
            </a:r>
          </a:p>
          <a:p>
            <a:pPr algn="r">
              <a:spcBef>
                <a:spcPts val="0"/>
              </a:spcBef>
            </a:pPr>
            <a:r>
              <a:rPr lang="en-US" sz="1400" b="1" dirty="0"/>
              <a:t>TIM LOMAX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t-lomax@tamu.edu</a:t>
            </a:r>
          </a:p>
          <a:p>
            <a:pPr algn="r">
              <a:spcBef>
                <a:spcPts val="0"/>
              </a:spcBef>
            </a:pPr>
            <a:r>
              <a:rPr lang="en-US" sz="1400" b="1" dirty="0"/>
              <a:t>MADISON METSKER-GALARZA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m-metsker-galarza@tti.tamu.edu</a:t>
            </a:r>
          </a:p>
        </p:txBody>
      </p:sp>
    </p:spTree>
    <p:extLst>
      <p:ext uri="{BB962C8B-B14F-4D97-AF65-F5344CB8AC3E}">
        <p14:creationId xmlns:p14="http://schemas.microsoft.com/office/powerpoint/2010/main" val="7801898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WX 1">
      <a:dk1>
        <a:srgbClr val="093342"/>
      </a:dk1>
      <a:lt1>
        <a:srgbClr val="FFFFFE"/>
      </a:lt1>
      <a:dk2>
        <a:srgbClr val="5D0700"/>
      </a:dk2>
      <a:lt2>
        <a:srgbClr val="DED6C7"/>
      </a:lt2>
      <a:accent1>
        <a:srgbClr val="929000"/>
      </a:accent1>
      <a:accent2>
        <a:srgbClr val="E1CC82"/>
      </a:accent2>
      <a:accent3>
        <a:srgbClr val="C0C0C0"/>
      </a:accent3>
      <a:accent4>
        <a:srgbClr val="808080"/>
      </a:accent4>
      <a:accent5>
        <a:srgbClr val="D9A933"/>
      </a:accent5>
      <a:accent6>
        <a:srgbClr val="7F1665"/>
      </a:accent6>
      <a:hlink>
        <a:srgbClr val="7E7F7E"/>
      </a:hlink>
      <a:folHlink>
        <a:srgbClr val="2494D7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688</Words>
  <Application>Microsoft Office PowerPoint</Application>
  <PresentationFormat>On-screen Show (16:10)</PresentationFormat>
  <Paragraphs>95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Book</vt:lpstr>
      <vt:lpstr>Franklin Gothic Medium</vt:lpstr>
      <vt:lpstr>Theme1</vt:lpstr>
      <vt:lpstr>PowerPoint Presentation</vt:lpstr>
      <vt:lpstr>What Do We Need From You? </vt:lpstr>
      <vt:lpstr>Are We Still Talking About This? </vt:lpstr>
      <vt:lpstr>Looking southwest from Kyle Field.</vt:lpstr>
      <vt:lpstr>Looking south along Wellborn Road from  near Kyle Field.</vt:lpstr>
      <vt:lpstr>How Will We Build It?</vt:lpstr>
      <vt:lpstr>When Everyone Has To Go  Somewhere Else ….</vt:lpstr>
      <vt:lpstr>When Everyone Has To Go  Somewhere Else ….</vt:lpstr>
      <vt:lpstr>What Do We Need From You? 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Doings in H-Town: Transportation Research Update</dc:title>
  <dc:creator>Lomax, Tim</dc:creator>
  <cp:lastModifiedBy>Metsker-Galarza, Madison</cp:lastModifiedBy>
  <cp:revision>8</cp:revision>
  <cp:lastPrinted>2024-02-07T13:20:42Z</cp:lastPrinted>
  <dcterms:created xsi:type="dcterms:W3CDTF">2014-10-02T21:00:05Z</dcterms:created>
  <dcterms:modified xsi:type="dcterms:W3CDTF">2024-02-22T19:42:10Z</dcterms:modified>
</cp:coreProperties>
</file>