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65" r:id="rId2"/>
    <p:sldId id="602" r:id="rId3"/>
    <p:sldId id="469" r:id="rId4"/>
    <p:sldId id="450" r:id="rId5"/>
    <p:sldId id="451" r:id="rId6"/>
    <p:sldId id="508" r:id="rId7"/>
    <p:sldId id="454" r:id="rId8"/>
    <p:sldId id="585" r:id="rId9"/>
    <p:sldId id="603" r:id="rId10"/>
  </p:sldIdLst>
  <p:sldSz cx="9144000" cy="5715000" type="screen16x1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sker-Galarza, Madison" initials="MM" lastIdx="9" clrIdx="0">
    <p:extLst>
      <p:ext uri="{19B8F6BF-5375-455C-9EA6-DF929625EA0E}">
        <p15:presenceInfo xmlns:p15="http://schemas.microsoft.com/office/powerpoint/2012/main" userId="S-1-5-21-1120367096-779962018-1349916565-4336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000000"/>
    <a:srgbClr val="FF99FF"/>
    <a:srgbClr val="6699FF"/>
    <a:srgbClr val="00CC99"/>
    <a:srgbClr val="DED6C7"/>
    <a:srgbClr val="D6D5CE"/>
    <a:srgbClr val="FF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0A00-7390-4402-BA83-57D86451132B}" v="1" dt="2024-02-06T04:23:26.474"/>
    <p1510:client id="{BCCB344E-8128-4F77-AEF7-EB87DD699627}" v="9" dt="2024-02-06T16:20:46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0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sker-Galarza, Madison" userId="3d8ff7a1-796e-4ab8-bbc6-04212a8a7469" providerId="ADAL" clId="{97A8BCF1-AA9B-4273-92C3-1EB924B9CA62}"/>
    <pc:docChg chg="undo custSel addSld delSld modSld">
      <pc:chgData name="Metsker-Galarza, Madison" userId="3d8ff7a1-796e-4ab8-bbc6-04212a8a7469" providerId="ADAL" clId="{97A8BCF1-AA9B-4273-92C3-1EB924B9CA62}" dt="2024-01-23T17:04:03.338" v="235" actId="14100"/>
      <pc:docMkLst>
        <pc:docMk/>
      </pc:docMkLst>
      <pc:sldChg chg="modSp mod">
        <pc:chgData name="Metsker-Galarza, Madison" userId="3d8ff7a1-796e-4ab8-bbc6-04212a8a7469" providerId="ADAL" clId="{97A8BCF1-AA9B-4273-92C3-1EB924B9CA62}" dt="2024-01-23T17:02:21.219" v="184" actId="5793"/>
        <pc:sldMkLst>
          <pc:docMk/>
          <pc:sldMk cId="3086251343" sldId="454"/>
        </pc:sldMkLst>
        <pc:spChg chg="mod">
          <ac:chgData name="Metsker-Galarza, Madison" userId="3d8ff7a1-796e-4ab8-bbc6-04212a8a7469" providerId="ADAL" clId="{97A8BCF1-AA9B-4273-92C3-1EB924B9CA62}" dt="2024-01-23T17:02:21.219" v="184" actId="5793"/>
          <ac:spMkLst>
            <pc:docMk/>
            <pc:sldMk cId="3086251343" sldId="454"/>
            <ac:spMk id="3" creationId="{00000000-0000-0000-0000-000000000000}"/>
          </ac:spMkLst>
        </pc:spChg>
      </pc:sldChg>
      <pc:sldChg chg="modSp mod">
        <pc:chgData name="Metsker-Galarza, Madison" userId="3d8ff7a1-796e-4ab8-bbc6-04212a8a7469" providerId="ADAL" clId="{97A8BCF1-AA9B-4273-92C3-1EB924B9CA62}" dt="2024-01-23T17:04:03.338" v="235" actId="14100"/>
        <pc:sldMkLst>
          <pc:docMk/>
          <pc:sldMk cId="3450577345" sldId="469"/>
        </pc:sldMkLst>
        <pc:spChg chg="mod">
          <ac:chgData name="Metsker-Galarza, Madison" userId="3d8ff7a1-796e-4ab8-bbc6-04212a8a7469" providerId="ADAL" clId="{97A8BCF1-AA9B-4273-92C3-1EB924B9CA62}" dt="2024-01-23T17:04:03.338" v="235" actId="14100"/>
          <ac:spMkLst>
            <pc:docMk/>
            <pc:sldMk cId="3450577345" sldId="469"/>
            <ac:spMk id="2" creationId="{FD932B87-13F9-07FC-EB4A-406F943CAAF9}"/>
          </ac:spMkLst>
        </pc:spChg>
      </pc:sldChg>
      <pc:sldChg chg="modSp mod">
        <pc:chgData name="Metsker-Galarza, Madison" userId="3d8ff7a1-796e-4ab8-bbc6-04212a8a7469" providerId="ADAL" clId="{97A8BCF1-AA9B-4273-92C3-1EB924B9CA62}" dt="2024-01-23T16:59:00.287" v="109" actId="403"/>
        <pc:sldMkLst>
          <pc:docMk/>
          <pc:sldMk cId="297049277" sldId="508"/>
        </pc:sldMkLst>
        <pc:spChg chg="mod">
          <ac:chgData name="Metsker-Galarza, Madison" userId="3d8ff7a1-796e-4ab8-bbc6-04212a8a7469" providerId="ADAL" clId="{97A8BCF1-AA9B-4273-92C3-1EB924B9CA62}" dt="2024-01-23T16:59:00.287" v="109" actId="403"/>
          <ac:spMkLst>
            <pc:docMk/>
            <pc:sldMk cId="297049277" sldId="508"/>
            <ac:spMk id="2" creationId="{FD932B87-13F9-07FC-EB4A-406F943CAAF9}"/>
          </ac:spMkLst>
        </pc:spChg>
      </pc:sldChg>
      <pc:sldChg chg="addSp delSp modSp mod">
        <pc:chgData name="Metsker-Galarza, Madison" userId="3d8ff7a1-796e-4ab8-bbc6-04212a8a7469" providerId="ADAL" clId="{97A8BCF1-AA9B-4273-92C3-1EB924B9CA62}" dt="2024-01-23T17:02:47.886" v="190" actId="166"/>
        <pc:sldMkLst>
          <pc:docMk/>
          <pc:sldMk cId="1595706361" sldId="585"/>
        </pc:sldMkLst>
        <pc:spChg chg="del mod">
          <ac:chgData name="Metsker-Galarza, Madison" userId="3d8ff7a1-796e-4ab8-bbc6-04212a8a7469" providerId="ADAL" clId="{97A8BCF1-AA9B-4273-92C3-1EB924B9CA62}" dt="2024-01-23T17:02:34.505" v="185" actId="478"/>
          <ac:spMkLst>
            <pc:docMk/>
            <pc:sldMk cId="1595706361" sldId="585"/>
            <ac:spMk id="3" creationId="{00000000-0000-0000-0000-000000000000}"/>
          </ac:spMkLst>
        </pc:spChg>
        <pc:spChg chg="ord">
          <ac:chgData name="Metsker-Galarza, Madison" userId="3d8ff7a1-796e-4ab8-bbc6-04212a8a7469" providerId="ADAL" clId="{97A8BCF1-AA9B-4273-92C3-1EB924B9CA62}" dt="2024-01-23T17:02:47.886" v="190" actId="166"/>
          <ac:spMkLst>
            <pc:docMk/>
            <pc:sldMk cId="1595706361" sldId="585"/>
            <ac:spMk id="4" creationId="{3093A5E2-404E-3DE2-7F4E-2910FC1FA090}"/>
          </ac:spMkLst>
        </pc:spChg>
        <pc:spChg chg="add del mod">
          <ac:chgData name="Metsker-Galarza, Madison" userId="3d8ff7a1-796e-4ab8-bbc6-04212a8a7469" providerId="ADAL" clId="{97A8BCF1-AA9B-4273-92C3-1EB924B9CA62}" dt="2024-01-23T17:02:41.904" v="188" actId="478"/>
          <ac:spMkLst>
            <pc:docMk/>
            <pc:sldMk cId="1595706361" sldId="585"/>
            <ac:spMk id="6" creationId="{4EE4C91C-F6B7-63B8-184B-BA5C804E962F}"/>
          </ac:spMkLst>
        </pc:spChg>
        <pc:spChg chg="add del mod">
          <ac:chgData name="Metsker-Galarza, Madison" userId="3d8ff7a1-796e-4ab8-bbc6-04212a8a7469" providerId="ADAL" clId="{97A8BCF1-AA9B-4273-92C3-1EB924B9CA62}" dt="2024-01-23T17:02:38.719" v="187" actId="478"/>
          <ac:spMkLst>
            <pc:docMk/>
            <pc:sldMk cId="1595706361" sldId="585"/>
            <ac:spMk id="7" creationId="{EECA3DFF-0AA8-AB8D-CAFB-1D22E458A391}"/>
          </ac:spMkLst>
        </pc:spChg>
        <pc:spChg chg="add mod">
          <ac:chgData name="Metsker-Galarza, Madison" userId="3d8ff7a1-796e-4ab8-bbc6-04212a8a7469" providerId="ADAL" clId="{97A8BCF1-AA9B-4273-92C3-1EB924B9CA62}" dt="2024-01-23T17:02:42.688" v="189"/>
          <ac:spMkLst>
            <pc:docMk/>
            <pc:sldMk cId="1595706361" sldId="585"/>
            <ac:spMk id="8" creationId="{D59B73D0-BE8C-5CAB-7CF5-2ECC2E1FDB52}"/>
          </ac:spMkLst>
        </pc:spChg>
      </pc:sldChg>
      <pc:sldChg chg="add del">
        <pc:chgData name="Metsker-Galarza, Madison" userId="3d8ff7a1-796e-4ab8-bbc6-04212a8a7469" providerId="ADAL" clId="{97A8BCF1-AA9B-4273-92C3-1EB924B9CA62}" dt="2024-01-23T16:53:00.364" v="79" actId="47"/>
        <pc:sldMkLst>
          <pc:docMk/>
          <pc:sldMk cId="421199233" sldId="586"/>
        </pc:sldMkLst>
      </pc:sldChg>
      <pc:sldChg chg="add del">
        <pc:chgData name="Metsker-Galarza, Madison" userId="3d8ff7a1-796e-4ab8-bbc6-04212a8a7469" providerId="ADAL" clId="{97A8BCF1-AA9B-4273-92C3-1EB924B9CA62}" dt="2024-01-23T16:46:50.779" v="4" actId="47"/>
        <pc:sldMkLst>
          <pc:docMk/>
          <pc:sldMk cId="3371362592" sldId="588"/>
        </pc:sldMkLst>
      </pc:sldChg>
      <pc:sldChg chg="del">
        <pc:chgData name="Metsker-Galarza, Madison" userId="3d8ff7a1-796e-4ab8-bbc6-04212a8a7469" providerId="ADAL" clId="{97A8BCF1-AA9B-4273-92C3-1EB924B9CA62}" dt="2024-01-23T16:46:51.952" v="5" actId="47"/>
        <pc:sldMkLst>
          <pc:docMk/>
          <pc:sldMk cId="2661468282" sldId="589"/>
        </pc:sldMkLst>
      </pc:sldChg>
      <pc:sldChg chg="del">
        <pc:chgData name="Metsker-Galarza, Madison" userId="3d8ff7a1-796e-4ab8-bbc6-04212a8a7469" providerId="ADAL" clId="{97A8BCF1-AA9B-4273-92C3-1EB924B9CA62}" dt="2024-01-23T16:46:53.159" v="6" actId="47"/>
        <pc:sldMkLst>
          <pc:docMk/>
          <pc:sldMk cId="2497624352" sldId="590"/>
        </pc:sldMkLst>
      </pc:sldChg>
      <pc:sldChg chg="del">
        <pc:chgData name="Metsker-Galarza, Madison" userId="3d8ff7a1-796e-4ab8-bbc6-04212a8a7469" providerId="ADAL" clId="{97A8BCF1-AA9B-4273-92C3-1EB924B9CA62}" dt="2024-01-23T16:46:55.868" v="7" actId="47"/>
        <pc:sldMkLst>
          <pc:docMk/>
          <pc:sldMk cId="2973138280" sldId="591"/>
        </pc:sldMkLst>
      </pc:sldChg>
      <pc:sldChg chg="del">
        <pc:chgData name="Metsker-Galarza, Madison" userId="3d8ff7a1-796e-4ab8-bbc6-04212a8a7469" providerId="ADAL" clId="{97A8BCF1-AA9B-4273-92C3-1EB924B9CA62}" dt="2024-01-23T16:53:00.874" v="80" actId="47"/>
        <pc:sldMkLst>
          <pc:docMk/>
          <pc:sldMk cId="1582526465" sldId="592"/>
        </pc:sldMkLst>
      </pc:sldChg>
      <pc:sldChg chg="del">
        <pc:chgData name="Metsker-Galarza, Madison" userId="3d8ff7a1-796e-4ab8-bbc6-04212a8a7469" providerId="ADAL" clId="{97A8BCF1-AA9B-4273-92C3-1EB924B9CA62}" dt="2024-01-23T16:47:00.847" v="9" actId="47"/>
        <pc:sldMkLst>
          <pc:docMk/>
          <pc:sldMk cId="3036555856" sldId="595"/>
        </pc:sldMkLst>
      </pc:sldChg>
      <pc:sldChg chg="del">
        <pc:chgData name="Metsker-Galarza, Madison" userId="3d8ff7a1-796e-4ab8-bbc6-04212a8a7469" providerId="ADAL" clId="{97A8BCF1-AA9B-4273-92C3-1EB924B9CA62}" dt="2024-01-23T16:47:01.597" v="10" actId="47"/>
        <pc:sldMkLst>
          <pc:docMk/>
          <pc:sldMk cId="115014584" sldId="596"/>
        </pc:sldMkLst>
      </pc:sldChg>
      <pc:sldChg chg="del">
        <pc:chgData name="Metsker-Galarza, Madison" userId="3d8ff7a1-796e-4ab8-bbc6-04212a8a7469" providerId="ADAL" clId="{97A8BCF1-AA9B-4273-92C3-1EB924B9CA62}" dt="2024-01-23T16:47:02.207" v="11" actId="47"/>
        <pc:sldMkLst>
          <pc:docMk/>
          <pc:sldMk cId="620119855" sldId="597"/>
        </pc:sldMkLst>
      </pc:sldChg>
      <pc:sldChg chg="del">
        <pc:chgData name="Metsker-Galarza, Madison" userId="3d8ff7a1-796e-4ab8-bbc6-04212a8a7469" providerId="ADAL" clId="{97A8BCF1-AA9B-4273-92C3-1EB924B9CA62}" dt="2024-01-23T16:47:02.933" v="12" actId="47"/>
        <pc:sldMkLst>
          <pc:docMk/>
          <pc:sldMk cId="3651899336" sldId="598"/>
        </pc:sldMkLst>
      </pc:sldChg>
      <pc:sldChg chg="del">
        <pc:chgData name="Metsker-Galarza, Madison" userId="3d8ff7a1-796e-4ab8-bbc6-04212a8a7469" providerId="ADAL" clId="{97A8BCF1-AA9B-4273-92C3-1EB924B9CA62}" dt="2024-01-23T16:47:00.244" v="8" actId="47"/>
        <pc:sldMkLst>
          <pc:docMk/>
          <pc:sldMk cId="3925847818" sldId="601"/>
        </pc:sldMkLst>
      </pc:sldChg>
      <pc:sldChg chg="modSp mod">
        <pc:chgData name="Metsker-Galarza, Madison" userId="3d8ff7a1-796e-4ab8-bbc6-04212a8a7469" providerId="ADAL" clId="{97A8BCF1-AA9B-4273-92C3-1EB924B9CA62}" dt="2024-01-23T17:03:44.233" v="232" actId="20577"/>
        <pc:sldMkLst>
          <pc:docMk/>
          <pc:sldMk cId="1318517227" sldId="602"/>
        </pc:sldMkLst>
        <pc:spChg chg="mod">
          <ac:chgData name="Metsker-Galarza, Madison" userId="3d8ff7a1-796e-4ab8-bbc6-04212a8a7469" providerId="ADAL" clId="{97A8BCF1-AA9B-4273-92C3-1EB924B9CA62}" dt="2024-01-23T17:03:44.233" v="232" actId="20577"/>
          <ac:spMkLst>
            <pc:docMk/>
            <pc:sldMk cId="1318517227" sldId="602"/>
            <ac:spMk id="2" creationId="{AFE3417B-210B-BF23-A2A1-1B11E337369C}"/>
          </ac:spMkLst>
        </pc:spChg>
      </pc:sldChg>
      <pc:sldChg chg="modSp mod">
        <pc:chgData name="Metsker-Galarza, Madison" userId="3d8ff7a1-796e-4ab8-bbc6-04212a8a7469" providerId="ADAL" clId="{97A8BCF1-AA9B-4273-92C3-1EB924B9CA62}" dt="2024-01-23T17:01:46.597" v="178" actId="403"/>
        <pc:sldMkLst>
          <pc:docMk/>
          <pc:sldMk cId="78018988" sldId="603"/>
        </pc:sldMkLst>
        <pc:spChg chg="mod">
          <ac:chgData name="Metsker-Galarza, Madison" userId="3d8ff7a1-796e-4ab8-bbc6-04212a8a7469" providerId="ADAL" clId="{97A8BCF1-AA9B-4273-92C3-1EB924B9CA62}" dt="2024-01-23T17:01:14.072" v="168" actId="14100"/>
          <ac:spMkLst>
            <pc:docMk/>
            <pc:sldMk cId="78018988" sldId="603"/>
            <ac:spMk id="2" creationId="{AFE3417B-210B-BF23-A2A1-1B11E337369C}"/>
          </ac:spMkLst>
        </pc:spChg>
        <pc:spChg chg="mod">
          <ac:chgData name="Metsker-Galarza, Madison" userId="3d8ff7a1-796e-4ab8-bbc6-04212a8a7469" providerId="ADAL" clId="{97A8BCF1-AA9B-4273-92C3-1EB924B9CA62}" dt="2024-01-23T17:01:46.597" v="178" actId="403"/>
          <ac:spMkLst>
            <pc:docMk/>
            <pc:sldMk cId="78018988" sldId="603"/>
            <ac:spMk id="4" creationId="{E9F0BA83-BA99-2956-D444-31C38B73EC2D}"/>
          </ac:spMkLst>
        </pc:spChg>
      </pc:sldChg>
    </pc:docChg>
  </pc:docChgLst>
  <pc:docChgLst>
    <pc:chgData name="Metsker-Galarza, Madison" userId="3d8ff7a1-796e-4ab8-bbc6-04212a8a7469" providerId="ADAL" clId="{BCCB344E-8128-4F77-AEF7-EB87DD699627}"/>
    <pc:docChg chg="custSel modSld">
      <pc:chgData name="Metsker-Galarza, Madison" userId="3d8ff7a1-796e-4ab8-bbc6-04212a8a7469" providerId="ADAL" clId="{BCCB344E-8128-4F77-AEF7-EB87DD699627}" dt="2024-02-06T16:20:46.623" v="8" actId="166"/>
      <pc:docMkLst>
        <pc:docMk/>
      </pc:docMkLst>
      <pc:sldChg chg="addSp delSp modSp mod">
        <pc:chgData name="Metsker-Galarza, Madison" userId="3d8ff7a1-796e-4ab8-bbc6-04212a8a7469" providerId="ADAL" clId="{BCCB344E-8128-4F77-AEF7-EB87DD699627}" dt="2024-02-06T16:20:19.297" v="4" actId="166"/>
        <pc:sldMkLst>
          <pc:docMk/>
          <pc:sldMk cId="3424370450" sldId="450"/>
        </pc:sldMkLst>
        <pc:spChg chg="ord">
          <ac:chgData name="Metsker-Galarza, Madison" userId="3d8ff7a1-796e-4ab8-bbc6-04212a8a7469" providerId="ADAL" clId="{BCCB344E-8128-4F77-AEF7-EB87DD699627}" dt="2024-02-06T16:20:14.382" v="3" actId="166"/>
          <ac:spMkLst>
            <pc:docMk/>
            <pc:sldMk cId="3424370450" sldId="450"/>
            <ac:spMk id="4" creationId="{E728EEB1-29BE-9ED7-02E8-DD37C9C1538E}"/>
          </ac:spMkLst>
        </pc:spChg>
        <pc:spChg chg="ord">
          <ac:chgData name="Metsker-Galarza, Madison" userId="3d8ff7a1-796e-4ab8-bbc6-04212a8a7469" providerId="ADAL" clId="{BCCB344E-8128-4F77-AEF7-EB87DD699627}" dt="2024-02-06T16:20:19.297" v="4" actId="166"/>
          <ac:spMkLst>
            <pc:docMk/>
            <pc:sldMk cId="3424370450" sldId="450"/>
            <ac:spMk id="5" creationId="{7BE169E0-E374-43DF-AF8C-031820EEBCE7}"/>
          </ac:spMkLst>
        </pc:spChg>
        <pc:picChg chg="del">
          <ac:chgData name="Metsker-Galarza, Madison" userId="3d8ff7a1-796e-4ab8-bbc6-04212a8a7469" providerId="ADAL" clId="{BCCB344E-8128-4F77-AEF7-EB87DD699627}" dt="2024-02-06T16:20:02.872" v="0" actId="478"/>
          <ac:picMkLst>
            <pc:docMk/>
            <pc:sldMk cId="3424370450" sldId="450"/>
            <ac:picMk id="2" creationId="{00000000-0000-0000-0000-000000000000}"/>
          </ac:picMkLst>
        </pc:picChg>
        <pc:picChg chg="add mod">
          <ac:chgData name="Metsker-Galarza, Madison" userId="3d8ff7a1-796e-4ab8-bbc6-04212a8a7469" providerId="ADAL" clId="{BCCB344E-8128-4F77-AEF7-EB87DD699627}" dt="2024-02-06T16:20:09.973" v="2" actId="1076"/>
          <ac:picMkLst>
            <pc:docMk/>
            <pc:sldMk cId="3424370450" sldId="450"/>
            <ac:picMk id="6" creationId="{DD989EB2-8FC5-78E2-A36A-5E13924ABD59}"/>
          </ac:picMkLst>
        </pc:picChg>
      </pc:sldChg>
      <pc:sldChg chg="addSp delSp modSp mod">
        <pc:chgData name="Metsker-Galarza, Madison" userId="3d8ff7a1-796e-4ab8-bbc6-04212a8a7469" providerId="ADAL" clId="{BCCB344E-8128-4F77-AEF7-EB87DD699627}" dt="2024-02-06T16:20:46.623" v="8" actId="166"/>
        <pc:sldMkLst>
          <pc:docMk/>
          <pc:sldMk cId="847522395" sldId="451"/>
        </pc:sldMkLst>
        <pc:spChg chg="ord">
          <ac:chgData name="Metsker-Galarza, Madison" userId="3d8ff7a1-796e-4ab8-bbc6-04212a8a7469" providerId="ADAL" clId="{BCCB344E-8128-4F77-AEF7-EB87DD699627}" dt="2024-02-06T16:20:40.052" v="7" actId="166"/>
          <ac:spMkLst>
            <pc:docMk/>
            <pc:sldMk cId="847522395" sldId="451"/>
            <ac:spMk id="2" creationId="{4E1DB0F2-BBF9-6289-4CCD-72663C128DB4}"/>
          </ac:spMkLst>
        </pc:spChg>
        <pc:spChg chg="ord">
          <ac:chgData name="Metsker-Galarza, Madison" userId="3d8ff7a1-796e-4ab8-bbc6-04212a8a7469" providerId="ADAL" clId="{BCCB344E-8128-4F77-AEF7-EB87DD699627}" dt="2024-02-06T16:20:46.623" v="8" actId="166"/>
          <ac:spMkLst>
            <pc:docMk/>
            <pc:sldMk cId="847522395" sldId="451"/>
            <ac:spMk id="5" creationId="{7BE169E0-E374-43DF-AF8C-031820EEBCE7}"/>
          </ac:spMkLst>
        </pc:spChg>
        <pc:picChg chg="add mod">
          <ac:chgData name="Metsker-Galarza, Madison" userId="3d8ff7a1-796e-4ab8-bbc6-04212a8a7469" providerId="ADAL" clId="{BCCB344E-8128-4F77-AEF7-EB87DD699627}" dt="2024-02-06T16:20:31.373" v="6"/>
          <ac:picMkLst>
            <pc:docMk/>
            <pc:sldMk cId="847522395" sldId="451"/>
            <ac:picMk id="4" creationId="{1EBD9E65-56CC-8BF0-B98A-5B810970C447}"/>
          </ac:picMkLst>
        </pc:picChg>
        <pc:picChg chg="del">
          <ac:chgData name="Metsker-Galarza, Madison" userId="3d8ff7a1-796e-4ab8-bbc6-04212a8a7469" providerId="ADAL" clId="{BCCB344E-8128-4F77-AEF7-EB87DD699627}" dt="2024-02-06T16:20:23.983" v="5" actId="478"/>
          <ac:picMkLst>
            <pc:docMk/>
            <pc:sldMk cId="847522395" sldId="451"/>
            <ac:picMk id="7" creationId="{00000000-0000-0000-0000-000000000000}"/>
          </ac:picMkLst>
        </pc:picChg>
      </pc:sldChg>
    </pc:docChg>
  </pc:docChgLst>
  <pc:docChgLst>
    <pc:chgData name="Albert, Debbie" userId="a5480ad8-17cc-4299-82a1-5e870b1e30bb" providerId="ADAL" clId="{70090A00-7390-4402-BA83-57D86451132B}"/>
    <pc:docChg chg="modNotesMaster modHandout">
      <pc:chgData name="Albert, Debbie" userId="a5480ad8-17cc-4299-82a1-5e870b1e30bb" providerId="ADAL" clId="{70090A00-7390-4402-BA83-57D86451132B}" dt="2024-02-06T04:23:26.472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1" y="2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r">
              <a:defRPr sz="1200"/>
            </a:lvl1pPr>
          </a:lstStyle>
          <a:p>
            <a:fld id="{B6CAAFFB-8749-704F-98F8-3ABF6E4A7A4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6743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1" y="8846743"/>
            <a:ext cx="2971490" cy="467123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r">
              <a:defRPr sz="1200"/>
            </a:lvl1pPr>
          </a:lstStyle>
          <a:p>
            <a:fld id="{D59D9FA1-E4E6-094E-81A9-CCDDE5F04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5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r">
              <a:defRPr sz="1200"/>
            </a:lvl1pPr>
          </a:lstStyle>
          <a:p>
            <a:fld id="{268C72E1-936F-4413-B2C2-B5B67E099DB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700088"/>
            <a:ext cx="55848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1" rIns="93140" bIns="46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9"/>
            <a:ext cx="5486400" cy="4191239"/>
          </a:xfrm>
          <a:prstGeom prst="rect">
            <a:avLst/>
          </a:prstGeom>
        </p:spPr>
        <p:txBody>
          <a:bodyPr vert="horz" lIns="93140" tIns="46571" rIns="93140" bIns="465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5694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r">
              <a:defRPr sz="1200"/>
            </a:lvl1pPr>
          </a:lstStyle>
          <a:p>
            <a:fld id="{A03A33BD-8FA5-4FA5-AD40-CD5352B8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33BD-8FA5-4FA5-AD40-CD5352B84D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413000"/>
            <a:ext cx="6477000" cy="102054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285" y="411662"/>
            <a:ext cx="5060157" cy="1493339"/>
          </a:xfrm>
        </p:spPr>
        <p:txBody>
          <a:bodyPr/>
          <a:lstStyle>
            <a:lvl1pPr algn="l">
              <a:defRPr sz="33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712" y="3739717"/>
            <a:ext cx="2986088" cy="13335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3921808" y="3202669"/>
            <a:ext cx="2281456" cy="274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6088968" y="345172"/>
            <a:ext cx="3433541" cy="274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6434138" y="3432970"/>
            <a:ext cx="2709862" cy="22820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4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2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>
            <a:off x="4955878" y="1526878"/>
            <a:ext cx="3118444" cy="525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2743200" cy="2692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929931"/>
            <a:ext cx="4419600" cy="259456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" y="15877"/>
            <a:ext cx="3886199" cy="5699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357937" y="-41870"/>
            <a:ext cx="333376" cy="52768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3876673" y="15877"/>
            <a:ext cx="5286378" cy="241399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33398" y="381000"/>
            <a:ext cx="2971800" cy="292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3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333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1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5400000">
            <a:off x="1403885" y="225960"/>
            <a:ext cx="164039" cy="2971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2514600" cy="889000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71802" y="2"/>
            <a:ext cx="6172200" cy="5714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3362857" y="-1574270"/>
            <a:ext cx="2418291" cy="914400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968502"/>
            <a:ext cx="5562600" cy="2095499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30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58288" cy="11813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229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" y="5381625"/>
            <a:ext cx="9143999" cy="333376"/>
            <a:chOff x="0" y="6457950"/>
            <a:chExt cx="9143999" cy="400051"/>
          </a:xfrm>
        </p:grpSpPr>
        <p:sp>
          <p:nvSpPr>
            <p:cNvPr id="15" name="Rectangle 14"/>
            <p:cNvSpPr/>
            <p:nvPr userDrawn="1"/>
          </p:nvSpPr>
          <p:spPr>
            <a:xfrm rot="5400000">
              <a:off x="3557587" y="2900363"/>
              <a:ext cx="400050" cy="75152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8129587" y="5843588"/>
              <a:ext cx="400050" cy="1628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288" y="0"/>
            <a:ext cx="9158288" cy="336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82296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bg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2459"/>
            <a:ext cx="19050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3886200" y="3582459"/>
            <a:ext cx="19050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781800" y="3582459"/>
            <a:ext cx="1905000" cy="1714500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380996" indent="0">
              <a:buNone/>
              <a:defRPr sz="2000">
                <a:solidFill>
                  <a:schemeClr val="bg1"/>
                </a:solidFill>
              </a:defRPr>
            </a:lvl2pPr>
            <a:lvl3pPr marL="761992" indent="0">
              <a:buNone/>
              <a:defRPr sz="1667">
                <a:solidFill>
                  <a:schemeClr val="bg1"/>
                </a:solidFill>
              </a:defRPr>
            </a:lvl3pPr>
            <a:lvl4pPr marL="1142989" indent="0">
              <a:buNone/>
              <a:defRPr sz="1500">
                <a:solidFill>
                  <a:schemeClr val="bg1"/>
                </a:solidFill>
              </a:defRPr>
            </a:lvl4pPr>
            <a:lvl5pPr marL="1523985" indent="0">
              <a:buNone/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288" y="0"/>
            <a:ext cx="9158288" cy="11813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809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7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17500"/>
            <a:ext cx="8077200" cy="698500"/>
          </a:xfrm>
        </p:spPr>
        <p:txBody>
          <a:bodyPr/>
          <a:lstStyle/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7500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4C02E86-ECCA-4E27-861A-8580CCE4BE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52B82D0-687C-4E82-995B-674CA6C75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8200" cy="539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95800" y="0"/>
            <a:ext cx="4629150" cy="5397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14887" y="2222500"/>
            <a:ext cx="3886200" cy="2603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270001"/>
            <a:ext cx="3609976" cy="1193270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14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96748" y="3790628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" y="5381625"/>
            <a:ext cx="9143999" cy="333376"/>
            <a:chOff x="0" y="6457950"/>
            <a:chExt cx="9143999" cy="400051"/>
          </a:xfrm>
        </p:grpSpPr>
        <p:sp>
          <p:nvSpPr>
            <p:cNvPr id="13" name="Rectangle 12"/>
            <p:cNvSpPr/>
            <p:nvPr userDrawn="1"/>
          </p:nvSpPr>
          <p:spPr>
            <a:xfrm rot="5400000">
              <a:off x="3557587" y="2900363"/>
              <a:ext cx="400050" cy="75152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5400000">
              <a:off x="8129587" y="5843588"/>
              <a:ext cx="400050" cy="1628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6" r:id="rId5"/>
    <p:sldLayoutId id="2147483697" r:id="rId6"/>
    <p:sldLayoutId id="2147483688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380996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Franklin Gothic Book" charset="0"/>
          <a:cs typeface="Franklin Gothic Book" charset="0"/>
        </a:defRPr>
      </a:lvl1pPr>
    </p:titleStyle>
    <p:bodyStyle>
      <a:lvl1pPr marL="0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2667" kern="1200">
          <a:solidFill>
            <a:schemeClr val="tx2"/>
          </a:solidFill>
          <a:latin typeface="+mn-lt"/>
          <a:ea typeface="+mn-ea"/>
          <a:cs typeface="+mn-cs"/>
        </a:defRPr>
      </a:lvl1pPr>
      <a:lvl2pPr marL="380996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2333" kern="1200">
          <a:solidFill>
            <a:schemeClr val="tx2"/>
          </a:solidFill>
          <a:latin typeface="+mn-lt"/>
          <a:ea typeface="+mn-ea"/>
          <a:cs typeface="+mn-cs"/>
        </a:defRPr>
      </a:lvl2pPr>
      <a:lvl3pPr marL="761992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89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1667" kern="1200">
          <a:solidFill>
            <a:schemeClr val="tx2"/>
          </a:solidFill>
          <a:latin typeface="+mn-lt"/>
          <a:ea typeface="+mn-ea"/>
          <a:cs typeface="+mn-cs"/>
        </a:defRPr>
      </a:lvl4pPr>
      <a:lvl5pPr marL="1523985" indent="0" algn="l" defTabSz="380996" rtl="0" eaLnBrk="1" latinLnBrk="0" hangingPunct="1">
        <a:lnSpc>
          <a:spcPct val="100000"/>
        </a:lnSpc>
        <a:spcBef>
          <a:spcPts val="640"/>
        </a:spcBef>
        <a:buClr>
          <a:schemeClr val="accent5"/>
        </a:buClr>
        <a:buFont typeface="Arial"/>
        <a:buNone/>
        <a:defRPr sz="1667" kern="1200">
          <a:solidFill>
            <a:schemeClr val="tx2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t-lomax@tamu.ed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87421" cy="538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8" name="Rectangle 7"/>
          <p:cNvSpPr/>
          <p:nvPr/>
        </p:nvSpPr>
        <p:spPr>
          <a:xfrm rot="5400000">
            <a:off x="1331902" y="2911536"/>
            <a:ext cx="2105022" cy="28581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16" y="0"/>
            <a:ext cx="8188683" cy="3543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510" y="3426233"/>
            <a:ext cx="3771899" cy="9144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5523333" y="3837603"/>
            <a:ext cx="3603732" cy="1544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0996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61992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89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3985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79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75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71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68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600" b="1"/>
              <a:t>DEBBIE ALBERT</a:t>
            </a:r>
          </a:p>
          <a:p>
            <a:pPr algn="r">
              <a:spcBef>
                <a:spcPts val="0"/>
              </a:spcBef>
            </a:pPr>
            <a:r>
              <a:rPr lang="en-US" sz="1600"/>
              <a:t>d-albert@tti.tamu.edu</a:t>
            </a:r>
          </a:p>
          <a:p>
            <a:pPr algn="r">
              <a:spcBef>
                <a:spcPts val="0"/>
              </a:spcBef>
            </a:pPr>
            <a:r>
              <a:rPr lang="en-US" sz="1600" b="1"/>
              <a:t>TIM LOMAX</a:t>
            </a:r>
          </a:p>
          <a:p>
            <a:pPr algn="r">
              <a:spcBef>
                <a:spcPts val="0"/>
              </a:spcBef>
            </a:pPr>
            <a:r>
              <a:rPr lang="en-US" sz="1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t-lomax@tamu.edu</a:t>
            </a:r>
            <a:endParaRPr lang="en-US" sz="1600"/>
          </a:p>
          <a:p>
            <a:pPr algn="r">
              <a:spcBef>
                <a:spcPts val="0"/>
              </a:spcBef>
            </a:pPr>
            <a:r>
              <a:rPr lang="en-US" sz="1600" b="1"/>
              <a:t>MADISON METSKER-GALARZA</a:t>
            </a:r>
          </a:p>
          <a:p>
            <a:pPr algn="r">
              <a:spcBef>
                <a:spcPts val="0"/>
              </a:spcBef>
            </a:pPr>
            <a:r>
              <a:rPr lang="en-US" sz="1600"/>
              <a:t>m-metsker-galarza@tti.tamu.edu</a:t>
            </a:r>
          </a:p>
          <a:p>
            <a:pPr algn="r">
              <a:spcBef>
                <a:spcPts val="0"/>
              </a:spcBef>
            </a:pPr>
            <a:endParaRPr lang="en-US" sz="160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920536" y="3665150"/>
            <a:ext cx="2865636" cy="17853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380996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3200">
                <a:solidFill>
                  <a:schemeClr val="tx2"/>
                </a:solidFill>
              </a:rPr>
              <a:t>Phase 3:</a:t>
            </a:r>
          </a:p>
          <a:p>
            <a:r>
              <a:rPr lang="en-US" sz="3200">
                <a:solidFill>
                  <a:schemeClr val="tx2"/>
                </a:solidFill>
              </a:rPr>
              <a:t>We’re Building It! </a:t>
            </a:r>
          </a:p>
          <a:p>
            <a:br>
              <a:rPr lang="en-US" sz="1100">
                <a:solidFill>
                  <a:schemeClr val="tx2"/>
                </a:solidFill>
                <a:latin typeface="+mn-lt"/>
              </a:rPr>
            </a:br>
            <a:r>
              <a:rPr lang="en-US" sz="2200" b="0" err="1">
                <a:solidFill>
                  <a:schemeClr val="tx2"/>
                </a:solidFill>
                <a:latin typeface="+mn-lt"/>
              </a:rPr>
              <a:t>bwx-bcs.org</a:t>
            </a:r>
            <a:endParaRPr lang="en-US" sz="1700" b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7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3417B-210B-BF23-A2A1-1B11E33736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/>
              <a:t>Scheduled contract let date Dec. 2025. What if this changes?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/>
              <a:t>Next steps (who/what/when/where/why/how)? 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are your questions about the design and construction schedule ideas?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info do you need to make operational decisions?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operations are you willing to do differently?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do you have planned (or considering) in the next few years?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How do we engage your operation?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BBDB1D-E57A-65FC-CF03-637B0881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Do We Need From You? </a:t>
            </a:r>
          </a:p>
        </p:txBody>
      </p:sp>
    </p:spTree>
    <p:extLst>
      <p:ext uri="{BB962C8B-B14F-4D97-AF65-F5344CB8AC3E}">
        <p14:creationId xmlns:p14="http://schemas.microsoft.com/office/powerpoint/2010/main" val="131851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32B87-13F9-07FC-EB4A-406F943CA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33499"/>
            <a:ext cx="8740140" cy="38183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/>
              <a:t>1999 to 2012 – </a:t>
            </a:r>
            <a:r>
              <a:rPr lang="en-US" sz="2000"/>
              <a:t>Discussion, Design, Environmental approval, but no money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/>
              <a:t>Feb. 2017 to Sept. 2017 </a:t>
            </a:r>
            <a:r>
              <a:rPr lang="en-US" sz="2000"/>
              <a:t>– Phase 1 public engagement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48 meetings; 4,100 completed surveys with comments </a:t>
            </a:r>
          </a:p>
          <a:p>
            <a:pPr marL="1104892" lvl="2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/>
              <a:t>Design; Construction schedule; Community effects; Mobility during construction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/>
              <a:t>Sept. 2017 to present </a:t>
            </a:r>
            <a:r>
              <a:rPr lang="en-US" sz="2000"/>
              <a:t>– Analysis of Solutions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Examined Phase 1 public input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Strengthened goals and vision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Design and construction schedule options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/>
              <a:t>Nov. 2022 </a:t>
            </a:r>
            <a:r>
              <a:rPr lang="en-US" sz="2000"/>
              <a:t>– Brazos County voters approve bond with $15 million for BWX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/>
              <a:t>Feb 2023 </a:t>
            </a:r>
            <a:r>
              <a:rPr lang="en-US" sz="2000"/>
              <a:t>– TTC provides additional funding for BWX; scheduled for FY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FF0D-26DC-207F-42EA-813DCBB8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Are We Still Talking About This? </a:t>
            </a:r>
          </a:p>
        </p:txBody>
      </p:sp>
    </p:spTree>
    <p:extLst>
      <p:ext uri="{BB962C8B-B14F-4D97-AF65-F5344CB8AC3E}">
        <p14:creationId xmlns:p14="http://schemas.microsoft.com/office/powerpoint/2010/main" val="34505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1" y="11824"/>
            <a:ext cx="9220200" cy="990600"/>
          </a:xfrm>
        </p:spPr>
        <p:txBody>
          <a:bodyPr/>
          <a:lstStyle/>
          <a:p>
            <a:pPr algn="ctr"/>
            <a:r>
              <a:rPr lang="en-US" sz="3600"/>
              <a:t>Looking southwest from Kyle Field.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89EB2-8FC5-78E2-A36A-5E13924A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1" y="1074169"/>
            <a:ext cx="8595359" cy="4250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8EEB1-29BE-9ED7-02E8-DD37C9C1538E}"/>
              </a:ext>
            </a:extLst>
          </p:cNvPr>
          <p:cNvSpPr txBox="1"/>
          <p:nvPr/>
        </p:nvSpPr>
        <p:spPr>
          <a:xfrm>
            <a:off x="152400" y="100242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DRAFT: Design not final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169E0-E374-43DF-AF8C-031820EEBCE7}"/>
              </a:ext>
            </a:extLst>
          </p:cNvPr>
          <p:cNvSpPr txBox="1"/>
          <p:nvPr/>
        </p:nvSpPr>
        <p:spPr>
          <a:xfrm>
            <a:off x="3429000" y="5259114"/>
            <a:ext cx="565785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Below-Ground Concept for Bush-Wellborn Intersection</a:t>
            </a:r>
          </a:p>
        </p:txBody>
      </p:sp>
    </p:spTree>
    <p:extLst>
      <p:ext uri="{BB962C8B-B14F-4D97-AF65-F5344CB8AC3E}">
        <p14:creationId xmlns:p14="http://schemas.microsoft.com/office/powerpoint/2010/main" val="342437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1" y="11824"/>
            <a:ext cx="9220200" cy="990600"/>
          </a:xfrm>
        </p:spPr>
        <p:txBody>
          <a:bodyPr/>
          <a:lstStyle/>
          <a:p>
            <a:pPr algn="ctr"/>
            <a:r>
              <a:rPr lang="en-US" sz="3600"/>
              <a:t>Looking south along Wellborn Road from </a:t>
            </a:r>
            <a:br>
              <a:rPr lang="en-US" sz="3600"/>
            </a:br>
            <a:r>
              <a:rPr lang="en-US" sz="3600"/>
              <a:t>near Kyle Field.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D9E65-56CC-8BF0-B98A-5B810970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76" y="1008949"/>
            <a:ext cx="6315534" cy="4250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DB0F2-BBF9-6289-4CCD-72663C128DB4}"/>
              </a:ext>
            </a:extLst>
          </p:cNvPr>
          <p:cNvSpPr txBox="1"/>
          <p:nvPr/>
        </p:nvSpPr>
        <p:spPr>
          <a:xfrm>
            <a:off x="152400" y="100242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DRAFT: Design not final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169E0-E374-43DF-AF8C-031820EEBCE7}"/>
              </a:ext>
            </a:extLst>
          </p:cNvPr>
          <p:cNvSpPr txBox="1"/>
          <p:nvPr/>
        </p:nvSpPr>
        <p:spPr>
          <a:xfrm>
            <a:off x="3429000" y="5259114"/>
            <a:ext cx="565785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Below-Ground Concept for Bush-Wellborn Intersection</a:t>
            </a:r>
          </a:p>
        </p:txBody>
      </p:sp>
    </p:spTree>
    <p:extLst>
      <p:ext uri="{BB962C8B-B14F-4D97-AF65-F5344CB8AC3E}">
        <p14:creationId xmlns:p14="http://schemas.microsoft.com/office/powerpoint/2010/main" val="847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32B87-13F9-07FC-EB4A-406F943CA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54" y="1213156"/>
            <a:ext cx="7847937" cy="4091103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/>
              <a:t>With any construction approach, the following will happen: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Project will be different than 2818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FM 2818 will be completed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Stay on schedule – No excuse milestones; UP Railroad coordination; Move utilities; Cost plus time bid process; Incentive payments and disincentive charges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Extensive communication throughout the project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/>
              <a:t>Construction schedule ideas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Eliminate most schedule risk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Work outside traffic lanes before closure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FF0D-26DC-207F-42EA-813DCBB8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94243"/>
          </a:xfrm>
        </p:spPr>
        <p:txBody>
          <a:bodyPr/>
          <a:lstStyle/>
          <a:p>
            <a:r>
              <a:rPr lang="en-US" sz="3600"/>
              <a:t>How Will We Build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FFC4F-0B8A-1479-AD31-B1D57DA0802E}"/>
              </a:ext>
            </a:extLst>
          </p:cNvPr>
          <p:cNvSpPr txBox="1"/>
          <p:nvPr/>
        </p:nvSpPr>
        <p:spPr>
          <a:xfrm>
            <a:off x="5231958" y="163648"/>
            <a:ext cx="37596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DRAFT: Design not final</a:t>
            </a:r>
          </a:p>
          <a:p>
            <a:r>
              <a:rPr lang="en-US">
                <a:solidFill>
                  <a:srgbClr val="FF0000"/>
                </a:solidFill>
              </a:rPr>
              <a:t>These are only ideas.</a:t>
            </a:r>
          </a:p>
          <a:p>
            <a:r>
              <a:rPr lang="en-US">
                <a:solidFill>
                  <a:srgbClr val="FF0000"/>
                </a:solidFill>
              </a:rPr>
              <a:t>Some of these may not be possible.</a:t>
            </a:r>
          </a:p>
        </p:txBody>
      </p:sp>
    </p:spTree>
    <p:extLst>
      <p:ext uri="{BB962C8B-B14F-4D97-AF65-F5344CB8AC3E}">
        <p14:creationId xmlns:p14="http://schemas.microsoft.com/office/powerpoint/2010/main" val="29704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30"/>
            <a:ext cx="8229600" cy="1059036"/>
          </a:xfrm>
        </p:spPr>
        <p:txBody>
          <a:bodyPr/>
          <a:lstStyle/>
          <a:p>
            <a:pPr algn="ctr"/>
            <a:r>
              <a:rPr lang="en-US" sz="3600"/>
              <a:t>When Everyone Has To Go </a:t>
            </a:r>
            <a:br>
              <a:rPr lang="en-US" sz="3600"/>
            </a:br>
            <a:r>
              <a:rPr lang="en-US" sz="3600"/>
              <a:t>Somewhere Else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7025"/>
            <a:ext cx="8229600" cy="38279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/>
              <a:t>What can</a:t>
            </a:r>
            <a:r>
              <a:rPr lang="en-US" sz="2000" b="1"/>
              <a:t> WE </a:t>
            </a:r>
            <a:r>
              <a:rPr lang="en-US" sz="2000"/>
              <a:t>do?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Maintain as much traffic capacity as possible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Adjust traffic signals and road configurations – widen Penberthy on campus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Reduce vehicle travel across the railroad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Change bus routes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Change work, class, and lab schedules and/or locations – not 8 to 5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Change parking lot designations and choices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Check travel options – try a new route or mode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Mobility coordinator - help travelers understand options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Engage the community – from now through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8625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30"/>
            <a:ext cx="8229600" cy="1059036"/>
          </a:xfrm>
        </p:spPr>
        <p:txBody>
          <a:bodyPr/>
          <a:lstStyle/>
          <a:p>
            <a:pPr algn="ctr"/>
            <a:r>
              <a:rPr lang="en-US" sz="3600"/>
              <a:t>When Everyone Has To Go </a:t>
            </a:r>
            <a:br>
              <a:rPr lang="en-US" sz="3600"/>
            </a:br>
            <a:r>
              <a:rPr lang="en-US" sz="3600"/>
              <a:t>Somewhere Else ….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9B73D0-BE8C-5CAB-7CF5-2ECC2E1FD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37025"/>
            <a:ext cx="8229600" cy="38279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/>
              <a:t>What can</a:t>
            </a:r>
            <a:r>
              <a:rPr lang="en-US" sz="2000" b="1"/>
              <a:t> WE </a:t>
            </a:r>
            <a:r>
              <a:rPr lang="en-US" sz="2000"/>
              <a:t>do?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Maintain as much traffic capacity as possible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Adjust traffic signals and road configurations – widen Penberthy on campus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Reduce vehicle travel across the railroad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Change bus routes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Change work, class, and lab schedules and/or locations – not 8 to 5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Change parking lot designations and choices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Check travel options – try a new route or mode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Mobility coordinator - help travelers understand options</a:t>
            </a:r>
          </a:p>
          <a:p>
            <a:pPr marL="723896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/>
              <a:t>Engage the community – from now through 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3A5E2-404E-3DE2-7F4E-2910FC1FA090}"/>
              </a:ext>
            </a:extLst>
          </p:cNvPr>
          <p:cNvSpPr txBox="1"/>
          <p:nvPr/>
        </p:nvSpPr>
        <p:spPr>
          <a:xfrm rot="19864207">
            <a:off x="116458" y="1803861"/>
            <a:ext cx="7201237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Goal:  No Surprises</a:t>
            </a:r>
          </a:p>
          <a:p>
            <a:pPr algn="ctr"/>
            <a:r>
              <a:rPr lang="en-US" sz="4800" b="1">
                <a:solidFill>
                  <a:srgbClr val="FF0000"/>
                </a:solidFill>
              </a:rPr>
              <a:t>(for anyone)</a:t>
            </a:r>
          </a:p>
        </p:txBody>
      </p:sp>
    </p:spTree>
    <p:extLst>
      <p:ext uri="{BB962C8B-B14F-4D97-AF65-F5344CB8AC3E}">
        <p14:creationId xmlns:p14="http://schemas.microsoft.com/office/powerpoint/2010/main" val="159570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3417B-210B-BF23-A2A1-1B11E3373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36" y="1333500"/>
            <a:ext cx="8326964" cy="37716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/>
              <a:t>Scheduled contract let date Dec. 2025. What if this changes?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/>
              <a:t>Next steps (who/what/when/where/why/how)? 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are your questions about the design and construction schedule ideas?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info do you need to make operational decisions? And when?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operations are you willing to do differently? And when?</a:t>
            </a:r>
          </a:p>
          <a:p>
            <a:pPr marL="1104892" lvl="2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/>
              <a:t>Example: What’s the effect of closing Bush across the railroad track for one or more semesters on your operations? 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What do you have planned (or considering) in the next few years?</a:t>
            </a:r>
          </a:p>
          <a:p>
            <a:pPr marL="723896" lvl="1" indent="-3429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/>
              <a:t>How do we engage your operation?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BBDB1D-E57A-65FC-CF03-637B0881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Do We Need From You?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E9F0BA83-BA99-2956-D444-31C38B73EC2D}"/>
              </a:ext>
            </a:extLst>
          </p:cNvPr>
          <p:cNvSpPr txBox="1">
            <a:spLocks/>
          </p:cNvSpPr>
          <p:nvPr/>
        </p:nvSpPr>
        <p:spPr>
          <a:xfrm>
            <a:off x="6370320" y="4381501"/>
            <a:ext cx="2773680" cy="13335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0996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61992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89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23985" indent="0" algn="l" defTabSz="380996" rtl="0" eaLnBrk="1" latinLnBrk="0" hangingPunct="1">
              <a:lnSpc>
                <a:spcPct val="100000"/>
              </a:lnSpc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79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75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71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68" indent="-190498" algn="l" defTabSz="380996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400" b="1"/>
              <a:t>DEBBIE ALBERT</a:t>
            </a:r>
          </a:p>
          <a:p>
            <a:pPr algn="r">
              <a:spcBef>
                <a:spcPts val="0"/>
              </a:spcBef>
            </a:pPr>
            <a:r>
              <a:rPr lang="en-US" sz="1400"/>
              <a:t>d-albert@tti.tamu.edu</a:t>
            </a:r>
          </a:p>
          <a:p>
            <a:pPr algn="r">
              <a:spcBef>
                <a:spcPts val="0"/>
              </a:spcBef>
            </a:pPr>
            <a:r>
              <a:rPr lang="en-US" sz="1400" b="1"/>
              <a:t>TIM LOMAX</a:t>
            </a:r>
          </a:p>
          <a:p>
            <a:pPr algn="r">
              <a:spcBef>
                <a:spcPts val="0"/>
              </a:spcBef>
            </a:pPr>
            <a:r>
              <a:rPr lang="en-US" sz="1400"/>
              <a:t>t-lomax@tamu.edu</a:t>
            </a:r>
          </a:p>
          <a:p>
            <a:pPr algn="r">
              <a:spcBef>
                <a:spcPts val="0"/>
              </a:spcBef>
            </a:pPr>
            <a:r>
              <a:rPr lang="en-US" sz="1400" b="1"/>
              <a:t>MADISON METSKER-GALARZA</a:t>
            </a:r>
          </a:p>
          <a:p>
            <a:pPr algn="r">
              <a:spcBef>
                <a:spcPts val="0"/>
              </a:spcBef>
            </a:pPr>
            <a:r>
              <a:rPr lang="en-US" sz="1400"/>
              <a:t>m-metsker-galarza@tti.tamu.edu</a:t>
            </a:r>
          </a:p>
        </p:txBody>
      </p:sp>
    </p:spTree>
    <p:extLst>
      <p:ext uri="{BB962C8B-B14F-4D97-AF65-F5344CB8AC3E}">
        <p14:creationId xmlns:p14="http://schemas.microsoft.com/office/powerpoint/2010/main" val="780189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WX 1">
      <a:dk1>
        <a:srgbClr val="093342"/>
      </a:dk1>
      <a:lt1>
        <a:srgbClr val="FFFFFE"/>
      </a:lt1>
      <a:dk2>
        <a:srgbClr val="5D0700"/>
      </a:dk2>
      <a:lt2>
        <a:srgbClr val="DED6C7"/>
      </a:lt2>
      <a:accent1>
        <a:srgbClr val="929000"/>
      </a:accent1>
      <a:accent2>
        <a:srgbClr val="E1CC82"/>
      </a:accent2>
      <a:accent3>
        <a:srgbClr val="C0C0C0"/>
      </a:accent3>
      <a:accent4>
        <a:srgbClr val="808080"/>
      </a:accent4>
      <a:accent5>
        <a:srgbClr val="D9A933"/>
      </a:accent5>
      <a:accent6>
        <a:srgbClr val="7F1665"/>
      </a:accent6>
      <a:hlink>
        <a:srgbClr val="7E7F7E"/>
      </a:hlink>
      <a:folHlink>
        <a:srgbClr val="2494D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(16:10)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PowerPoint Presentation</vt:lpstr>
      <vt:lpstr>What Do We Need From You? </vt:lpstr>
      <vt:lpstr>Are We Still Talking About This? </vt:lpstr>
      <vt:lpstr>Looking southwest from Kyle Field.</vt:lpstr>
      <vt:lpstr>Looking south along Wellborn Road from  near Kyle Field.</vt:lpstr>
      <vt:lpstr>How Will We Build It?</vt:lpstr>
      <vt:lpstr>When Everyone Has To Go  Somewhere Else ….</vt:lpstr>
      <vt:lpstr>When Everyone Has To Go  Somewhere Else ….</vt:lpstr>
      <vt:lpstr>What Do We Need From You? 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Doings in H-Town: Transportation Research Update</dc:title>
  <dc:creator>Lomax, Tim</dc:creator>
  <cp:revision>1</cp:revision>
  <cp:lastPrinted>2024-02-06T04:23:28Z</cp:lastPrinted>
  <dcterms:created xsi:type="dcterms:W3CDTF">2014-10-02T21:00:05Z</dcterms:created>
  <dcterms:modified xsi:type="dcterms:W3CDTF">2024-02-06T16:20:51Z</dcterms:modified>
</cp:coreProperties>
</file>